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3" r:id="rId3"/>
    <p:sldId id="264" r:id="rId4"/>
    <p:sldId id="265" r:id="rId5"/>
    <p:sldId id="266" r:id="rId6"/>
    <p:sldId id="257" r:id="rId7"/>
    <p:sldId id="258" r:id="rId8"/>
    <p:sldId id="259" r:id="rId9"/>
    <p:sldId id="260" r:id="rId10"/>
    <p:sldId id="261" r:id="rId11"/>
    <p:sldId id="262"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6F6D2-D97D-4441-9D66-53A30B7E3AE3}" v="126" dt="2023-11-30T20:02:03.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3447" autoAdjust="0"/>
  </p:normalViewPr>
  <p:slideViewPr>
    <p:cSldViewPr snapToGrid="0">
      <p:cViewPr varScale="1">
        <p:scale>
          <a:sx n="63" d="100"/>
          <a:sy n="63" d="100"/>
        </p:scale>
        <p:origin x="2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ta Charagondla" userId="0a647534b019271d" providerId="LiveId" clId="{39D6F6D2-D97D-4441-9D66-53A30B7E3AE3}"/>
    <pc:docChg chg="custSel addSld modSld">
      <pc:chgData name="Mahita Charagondla" userId="0a647534b019271d" providerId="LiveId" clId="{39D6F6D2-D97D-4441-9D66-53A30B7E3AE3}" dt="2023-11-30T20:05:17.031" v="1354" actId="122"/>
      <pc:docMkLst>
        <pc:docMk/>
      </pc:docMkLst>
      <pc:sldChg chg="addSp delSp modSp mod">
        <pc:chgData name="Mahita Charagondla" userId="0a647534b019271d" providerId="LiveId" clId="{39D6F6D2-D97D-4441-9D66-53A30B7E3AE3}" dt="2023-11-30T20:05:17.031" v="1354" actId="122"/>
        <pc:sldMkLst>
          <pc:docMk/>
          <pc:sldMk cId="274973079" sldId="256"/>
        </pc:sldMkLst>
        <pc:spChg chg="mod">
          <ac:chgData name="Mahita Charagondla" userId="0a647534b019271d" providerId="LiveId" clId="{39D6F6D2-D97D-4441-9D66-53A30B7E3AE3}" dt="2023-11-30T20:04:57.940" v="1353" actId="1076"/>
          <ac:spMkLst>
            <pc:docMk/>
            <pc:sldMk cId="274973079" sldId="256"/>
            <ac:spMk id="2" creationId="{B3D72D84-8E7F-FE7A-4D76-C3834321F7F5}"/>
          </ac:spMkLst>
        </pc:spChg>
        <pc:spChg chg="add mod">
          <ac:chgData name="Mahita Charagondla" userId="0a647534b019271d" providerId="LiveId" clId="{39D6F6D2-D97D-4441-9D66-53A30B7E3AE3}" dt="2023-11-30T20:05:17.031" v="1354" actId="122"/>
          <ac:spMkLst>
            <pc:docMk/>
            <pc:sldMk cId="274973079" sldId="256"/>
            <ac:spMk id="3" creationId="{0F95A9EA-40CC-3149-2175-92285DE2E654}"/>
          </ac:spMkLst>
        </pc:spChg>
        <pc:spChg chg="del">
          <ac:chgData name="Mahita Charagondla" userId="0a647534b019271d" providerId="LiveId" clId="{39D6F6D2-D97D-4441-9D66-53A30B7E3AE3}" dt="2023-11-30T18:42:02.619" v="436" actId="478"/>
          <ac:spMkLst>
            <pc:docMk/>
            <pc:sldMk cId="274973079" sldId="256"/>
            <ac:spMk id="3" creationId="{471AA8E6-FAD1-C303-061B-FF147EC3A2C5}"/>
          </ac:spMkLst>
        </pc:spChg>
      </pc:sldChg>
      <pc:sldChg chg="addSp delSp modSp mod">
        <pc:chgData name="Mahita Charagondla" userId="0a647534b019271d" providerId="LiveId" clId="{39D6F6D2-D97D-4441-9D66-53A30B7E3AE3}" dt="2023-11-30T17:21:09.776" v="47" actId="1076"/>
        <pc:sldMkLst>
          <pc:docMk/>
          <pc:sldMk cId="2511406144" sldId="257"/>
        </pc:sldMkLst>
        <pc:spChg chg="del mod">
          <ac:chgData name="Mahita Charagondla" userId="0a647534b019271d" providerId="LiveId" clId="{39D6F6D2-D97D-4441-9D66-53A30B7E3AE3}" dt="2023-11-30T17:19:17.138" v="25" actId="478"/>
          <ac:spMkLst>
            <pc:docMk/>
            <pc:sldMk cId="2511406144" sldId="257"/>
            <ac:spMk id="8" creationId="{AABA0214-6232-444E-1F0A-53786E36C6ED}"/>
          </ac:spMkLst>
        </pc:spChg>
        <pc:spChg chg="del">
          <ac:chgData name="Mahita Charagondla" userId="0a647534b019271d" providerId="LiveId" clId="{39D6F6D2-D97D-4441-9D66-53A30B7E3AE3}" dt="2023-11-30T17:20:15.064" v="37" actId="478"/>
          <ac:spMkLst>
            <pc:docMk/>
            <pc:sldMk cId="2511406144" sldId="257"/>
            <ac:spMk id="11" creationId="{F6EFC4DB-023E-C911-52E0-FB22388C3EA0}"/>
          </ac:spMkLst>
        </pc:spChg>
        <pc:spChg chg="del mod">
          <ac:chgData name="Mahita Charagondla" userId="0a647534b019271d" providerId="LiveId" clId="{39D6F6D2-D97D-4441-9D66-53A30B7E3AE3}" dt="2023-11-30T17:20:37.758" v="41" actId="478"/>
          <ac:spMkLst>
            <pc:docMk/>
            <pc:sldMk cId="2511406144" sldId="257"/>
            <ac:spMk id="14" creationId="{113A9CEB-2F14-CDA4-D7F3-C06950E0E064}"/>
          </ac:spMkLst>
        </pc:spChg>
        <pc:spChg chg="add del mod">
          <ac:chgData name="Mahita Charagondla" userId="0a647534b019271d" providerId="LiveId" clId="{39D6F6D2-D97D-4441-9D66-53A30B7E3AE3}" dt="2023-11-30T17:19:17.138" v="27"/>
          <ac:spMkLst>
            <pc:docMk/>
            <pc:sldMk cId="2511406144" sldId="257"/>
            <ac:spMk id="15" creationId="{94F6F9EC-B983-DC8A-0760-F4F68AEF827B}"/>
          </ac:spMkLst>
        </pc:spChg>
        <pc:spChg chg="add mod">
          <ac:chgData name="Mahita Charagondla" userId="0a647534b019271d" providerId="LiveId" clId="{39D6F6D2-D97D-4441-9D66-53A30B7E3AE3}" dt="2023-11-30T17:19:35.930" v="34" actId="404"/>
          <ac:spMkLst>
            <pc:docMk/>
            <pc:sldMk cId="2511406144" sldId="257"/>
            <ac:spMk id="16" creationId="{1DEC99C7-7A7C-543E-16E7-C225E1616561}"/>
          </ac:spMkLst>
        </pc:spChg>
        <pc:spChg chg="add mod">
          <ac:chgData name="Mahita Charagondla" userId="0a647534b019271d" providerId="LiveId" clId="{39D6F6D2-D97D-4441-9D66-53A30B7E3AE3}" dt="2023-11-30T17:21:09.776" v="47" actId="1076"/>
          <ac:spMkLst>
            <pc:docMk/>
            <pc:sldMk cId="2511406144" sldId="257"/>
            <ac:spMk id="17" creationId="{DFFCBAD1-08EE-0284-67C7-F08D95D3F3CE}"/>
          </ac:spMkLst>
        </pc:spChg>
        <pc:spChg chg="add mod">
          <ac:chgData name="Mahita Charagondla" userId="0a647534b019271d" providerId="LiveId" clId="{39D6F6D2-D97D-4441-9D66-53A30B7E3AE3}" dt="2023-11-30T17:21:02.194" v="46" actId="1076"/>
          <ac:spMkLst>
            <pc:docMk/>
            <pc:sldMk cId="2511406144" sldId="257"/>
            <ac:spMk id="18" creationId="{AB5423DC-FE0D-41D6-D1C2-64EF3DAA78A7}"/>
          </ac:spMkLst>
        </pc:spChg>
      </pc:sldChg>
      <pc:sldChg chg="addSp delSp modSp mod">
        <pc:chgData name="Mahita Charagondla" userId="0a647534b019271d" providerId="LiveId" clId="{39D6F6D2-D97D-4441-9D66-53A30B7E3AE3}" dt="2023-11-30T18:31:30.848" v="268" actId="113"/>
        <pc:sldMkLst>
          <pc:docMk/>
          <pc:sldMk cId="1335825844" sldId="258"/>
        </pc:sldMkLst>
        <pc:spChg chg="del">
          <ac:chgData name="Mahita Charagondla" userId="0a647534b019271d" providerId="LiveId" clId="{39D6F6D2-D97D-4441-9D66-53A30B7E3AE3}" dt="2023-11-30T17:17:37.607" v="15" actId="478"/>
          <ac:spMkLst>
            <pc:docMk/>
            <pc:sldMk cId="1335825844" sldId="258"/>
            <ac:spMk id="12" creationId="{AC557689-4679-D743-8F68-B6288CBB38CD}"/>
          </ac:spMkLst>
        </pc:spChg>
        <pc:spChg chg="del">
          <ac:chgData name="Mahita Charagondla" userId="0a647534b019271d" providerId="LiveId" clId="{39D6F6D2-D97D-4441-9D66-53A30B7E3AE3}" dt="2023-11-30T17:16:41.870" v="7" actId="478"/>
          <ac:spMkLst>
            <pc:docMk/>
            <pc:sldMk cId="1335825844" sldId="258"/>
            <ac:spMk id="15" creationId="{B83FB2CC-AD11-CF36-41AE-AB2E23F7C3C8}"/>
          </ac:spMkLst>
        </pc:spChg>
        <pc:spChg chg="add mod">
          <ac:chgData name="Mahita Charagondla" userId="0a647534b019271d" providerId="LiveId" clId="{39D6F6D2-D97D-4441-9D66-53A30B7E3AE3}" dt="2023-11-30T18:31:30.848" v="268" actId="113"/>
          <ac:spMkLst>
            <pc:docMk/>
            <pc:sldMk cId="1335825844" sldId="258"/>
            <ac:spMk id="16" creationId="{5626A2CA-739E-5CA5-9551-694F99390F7C}"/>
          </ac:spMkLst>
        </pc:spChg>
        <pc:spChg chg="add mod">
          <ac:chgData name="Mahita Charagondla" userId="0a647534b019271d" providerId="LiveId" clId="{39D6F6D2-D97D-4441-9D66-53A30B7E3AE3}" dt="2023-11-30T17:17:42.477" v="17" actId="207"/>
          <ac:spMkLst>
            <pc:docMk/>
            <pc:sldMk cId="1335825844" sldId="258"/>
            <ac:spMk id="17" creationId="{1BC588AC-B543-19BF-89E5-AAF47BCB909C}"/>
          </ac:spMkLst>
        </pc:spChg>
      </pc:sldChg>
      <pc:sldChg chg="modSp mod">
        <pc:chgData name="Mahita Charagondla" userId="0a647534b019271d" providerId="LiveId" clId="{39D6F6D2-D97D-4441-9D66-53A30B7E3AE3}" dt="2023-11-30T17:50:43.307" v="64" actId="1076"/>
        <pc:sldMkLst>
          <pc:docMk/>
          <pc:sldMk cId="622580272" sldId="259"/>
        </pc:sldMkLst>
        <pc:spChg chg="mod">
          <ac:chgData name="Mahita Charagondla" userId="0a647534b019271d" providerId="LiveId" clId="{39D6F6D2-D97D-4441-9D66-53A30B7E3AE3}" dt="2023-11-30T07:43:24.661" v="1" actId="1038"/>
          <ac:spMkLst>
            <pc:docMk/>
            <pc:sldMk cId="622580272" sldId="259"/>
            <ac:spMk id="6" creationId="{CBBF58EA-D221-7FF9-ACA8-A3DA138D52D2}"/>
          </ac:spMkLst>
        </pc:spChg>
        <pc:picChg chg="mod">
          <ac:chgData name="Mahita Charagondla" userId="0a647534b019271d" providerId="LiveId" clId="{39D6F6D2-D97D-4441-9D66-53A30B7E3AE3}" dt="2023-11-30T17:50:43.307" v="64" actId="1076"/>
          <ac:picMkLst>
            <pc:docMk/>
            <pc:sldMk cId="622580272" sldId="259"/>
            <ac:picMk id="5" creationId="{F383ACBB-2D6D-F77F-EC37-2455004022FD}"/>
          </ac:picMkLst>
        </pc:picChg>
      </pc:sldChg>
      <pc:sldChg chg="addSp delSp modSp new mod">
        <pc:chgData name="Mahita Charagondla" userId="0a647534b019271d" providerId="LiveId" clId="{39D6F6D2-D97D-4441-9D66-53A30B7E3AE3}" dt="2023-11-30T17:54:01.876" v="87" actId="1076"/>
        <pc:sldMkLst>
          <pc:docMk/>
          <pc:sldMk cId="3641907992" sldId="260"/>
        </pc:sldMkLst>
        <pc:spChg chg="del">
          <ac:chgData name="Mahita Charagondla" userId="0a647534b019271d" providerId="LiveId" clId="{39D6F6D2-D97D-4441-9D66-53A30B7E3AE3}" dt="2023-11-30T07:43:34.041" v="3" actId="478"/>
          <ac:spMkLst>
            <pc:docMk/>
            <pc:sldMk cId="3641907992" sldId="260"/>
            <ac:spMk id="2" creationId="{EC94CB1E-5DC6-85E4-8249-D591903446F0}"/>
          </ac:spMkLst>
        </pc:spChg>
        <pc:spChg chg="del">
          <ac:chgData name="Mahita Charagondla" userId="0a647534b019271d" providerId="LiveId" clId="{39D6F6D2-D97D-4441-9D66-53A30B7E3AE3}" dt="2023-11-30T07:43:38.487" v="4" actId="478"/>
          <ac:spMkLst>
            <pc:docMk/>
            <pc:sldMk cId="3641907992" sldId="260"/>
            <ac:spMk id="3" creationId="{340E8B58-1440-E0D3-843F-60E91EE66450}"/>
          </ac:spMkLst>
        </pc:spChg>
        <pc:spChg chg="add del mod">
          <ac:chgData name="Mahita Charagondla" userId="0a647534b019271d" providerId="LiveId" clId="{39D6F6D2-D97D-4441-9D66-53A30B7E3AE3}" dt="2023-11-30T17:50:33.363" v="62"/>
          <ac:spMkLst>
            <pc:docMk/>
            <pc:sldMk cId="3641907992" sldId="260"/>
            <ac:spMk id="6" creationId="{F22010BF-EBEA-11F5-85F2-5F2081745F91}"/>
          </ac:spMkLst>
        </pc:spChg>
        <pc:spChg chg="add del">
          <ac:chgData name="Mahita Charagondla" userId="0a647534b019271d" providerId="LiveId" clId="{39D6F6D2-D97D-4441-9D66-53A30B7E3AE3}" dt="2023-11-30T17:50:11.301" v="56"/>
          <ac:spMkLst>
            <pc:docMk/>
            <pc:sldMk cId="3641907992" sldId="260"/>
            <ac:spMk id="7" creationId="{512748A5-A0C3-94A8-717F-56E9D570A144}"/>
          </ac:spMkLst>
        </pc:spChg>
        <pc:spChg chg="add del mod">
          <ac:chgData name="Mahita Charagondla" userId="0a647534b019271d" providerId="LiveId" clId="{39D6F6D2-D97D-4441-9D66-53A30B7E3AE3}" dt="2023-11-30T17:50:33.363" v="60" actId="478"/>
          <ac:spMkLst>
            <pc:docMk/>
            <pc:sldMk cId="3641907992" sldId="260"/>
            <ac:spMk id="8" creationId="{8F4BD492-169B-9B0D-D402-0EF3556F0E72}"/>
          </ac:spMkLst>
        </pc:spChg>
        <pc:spChg chg="add mod">
          <ac:chgData name="Mahita Charagondla" userId="0a647534b019271d" providerId="LiveId" clId="{39D6F6D2-D97D-4441-9D66-53A30B7E3AE3}" dt="2023-11-30T17:53:51.719" v="86" actId="404"/>
          <ac:spMkLst>
            <pc:docMk/>
            <pc:sldMk cId="3641907992" sldId="260"/>
            <ac:spMk id="9" creationId="{D0770A76-F264-4215-15BF-2DCE2BFD7168}"/>
          </ac:spMkLst>
        </pc:spChg>
        <pc:spChg chg="add del mod">
          <ac:chgData name="Mahita Charagondla" userId="0a647534b019271d" providerId="LiveId" clId="{39D6F6D2-D97D-4441-9D66-53A30B7E3AE3}" dt="2023-11-30T17:52:16.586" v="75" actId="478"/>
          <ac:spMkLst>
            <pc:docMk/>
            <pc:sldMk cId="3641907992" sldId="260"/>
            <ac:spMk id="10" creationId="{5F10FCF9-E8B6-EBA2-719E-B15764471401}"/>
          </ac:spMkLst>
        </pc:spChg>
        <pc:picChg chg="add mod">
          <ac:chgData name="Mahita Charagondla" userId="0a647534b019271d" providerId="LiveId" clId="{39D6F6D2-D97D-4441-9D66-53A30B7E3AE3}" dt="2023-11-30T17:54:01.876" v="87" actId="1076"/>
          <ac:picMkLst>
            <pc:docMk/>
            <pc:sldMk cId="3641907992" sldId="260"/>
            <ac:picMk id="5" creationId="{9204E979-324D-670C-0E0B-D7539FA4F6FE}"/>
          </ac:picMkLst>
        </pc:picChg>
      </pc:sldChg>
      <pc:sldChg chg="addSp delSp modSp new mod">
        <pc:chgData name="Mahita Charagondla" userId="0a647534b019271d" providerId="LiveId" clId="{39D6F6D2-D97D-4441-9D66-53A30B7E3AE3}" dt="2023-11-30T18:21:39.952" v="117" actId="1076"/>
        <pc:sldMkLst>
          <pc:docMk/>
          <pc:sldMk cId="812925640" sldId="261"/>
        </pc:sldMkLst>
        <pc:spChg chg="del">
          <ac:chgData name="Mahita Charagondla" userId="0a647534b019271d" providerId="LiveId" clId="{39D6F6D2-D97D-4441-9D66-53A30B7E3AE3}" dt="2023-11-30T17:54:08.775" v="89" actId="478"/>
          <ac:spMkLst>
            <pc:docMk/>
            <pc:sldMk cId="812925640" sldId="261"/>
            <ac:spMk id="2" creationId="{F8932A7E-A4D6-61BB-16A2-CABAD4244A47}"/>
          </ac:spMkLst>
        </pc:spChg>
        <pc:spChg chg="del">
          <ac:chgData name="Mahita Charagondla" userId="0a647534b019271d" providerId="LiveId" clId="{39D6F6D2-D97D-4441-9D66-53A30B7E3AE3}" dt="2023-11-30T17:54:11.228" v="90" actId="478"/>
          <ac:spMkLst>
            <pc:docMk/>
            <pc:sldMk cId="812925640" sldId="261"/>
            <ac:spMk id="3" creationId="{D429F23F-7EAA-6D89-55E9-BAA6940B1986}"/>
          </ac:spMkLst>
        </pc:spChg>
        <pc:spChg chg="add del mod">
          <ac:chgData name="Mahita Charagondla" userId="0a647534b019271d" providerId="LiveId" clId="{39D6F6D2-D97D-4441-9D66-53A30B7E3AE3}" dt="2023-11-30T18:14:19.589" v="99"/>
          <ac:spMkLst>
            <pc:docMk/>
            <pc:sldMk cId="812925640" sldId="261"/>
            <ac:spMk id="6" creationId="{73D95C86-8866-4795-F34E-21F69F4445AD}"/>
          </ac:spMkLst>
        </pc:spChg>
        <pc:spChg chg="add del mod">
          <ac:chgData name="Mahita Charagondla" userId="0a647534b019271d" providerId="LiveId" clId="{39D6F6D2-D97D-4441-9D66-53A30B7E3AE3}" dt="2023-11-30T18:14:19.589" v="97" actId="478"/>
          <ac:spMkLst>
            <pc:docMk/>
            <pc:sldMk cId="812925640" sldId="261"/>
            <ac:spMk id="7" creationId="{3FCF2CF5-3D7B-5581-28BE-7B0157BE039C}"/>
          </ac:spMkLst>
        </pc:spChg>
        <pc:spChg chg="add mod">
          <ac:chgData name="Mahita Charagondla" userId="0a647534b019271d" providerId="LiveId" clId="{39D6F6D2-D97D-4441-9D66-53A30B7E3AE3}" dt="2023-11-30T18:19:58.309" v="111" actId="14100"/>
          <ac:spMkLst>
            <pc:docMk/>
            <pc:sldMk cId="812925640" sldId="261"/>
            <ac:spMk id="8" creationId="{4A71645E-2792-32C2-FB62-6346F422BA52}"/>
          </ac:spMkLst>
        </pc:spChg>
        <pc:picChg chg="add mod">
          <ac:chgData name="Mahita Charagondla" userId="0a647534b019271d" providerId="LiveId" clId="{39D6F6D2-D97D-4441-9D66-53A30B7E3AE3}" dt="2023-11-30T18:19:54.085" v="110" actId="14100"/>
          <ac:picMkLst>
            <pc:docMk/>
            <pc:sldMk cId="812925640" sldId="261"/>
            <ac:picMk id="5" creationId="{8D30B1B4-D95B-6EF4-D442-FCB305C740FE}"/>
          </ac:picMkLst>
        </pc:picChg>
        <pc:picChg chg="add mod">
          <ac:chgData name="Mahita Charagondla" userId="0a647534b019271d" providerId="LiveId" clId="{39D6F6D2-D97D-4441-9D66-53A30B7E3AE3}" dt="2023-11-30T18:21:39.952" v="117" actId="1076"/>
          <ac:picMkLst>
            <pc:docMk/>
            <pc:sldMk cId="812925640" sldId="261"/>
            <ac:picMk id="10" creationId="{120594CA-43BA-1F92-487C-629CD1859927}"/>
          </ac:picMkLst>
        </pc:picChg>
        <pc:picChg chg="add mod">
          <ac:chgData name="Mahita Charagondla" userId="0a647534b019271d" providerId="LiveId" clId="{39D6F6D2-D97D-4441-9D66-53A30B7E3AE3}" dt="2023-11-30T18:21:36.911" v="116" actId="1076"/>
          <ac:picMkLst>
            <pc:docMk/>
            <pc:sldMk cId="812925640" sldId="261"/>
            <ac:picMk id="12" creationId="{16701650-D238-10A9-E68A-C424D4E2957A}"/>
          </ac:picMkLst>
        </pc:picChg>
      </pc:sldChg>
      <pc:sldChg chg="addSp delSp modSp new mod">
        <pc:chgData name="Mahita Charagondla" userId="0a647534b019271d" providerId="LiveId" clId="{39D6F6D2-D97D-4441-9D66-53A30B7E3AE3}" dt="2023-11-30T19:34:06.950" v="1138" actId="1076"/>
        <pc:sldMkLst>
          <pc:docMk/>
          <pc:sldMk cId="877006185" sldId="262"/>
        </pc:sldMkLst>
        <pc:spChg chg="del">
          <ac:chgData name="Mahita Charagondla" userId="0a647534b019271d" providerId="LiveId" clId="{39D6F6D2-D97D-4441-9D66-53A30B7E3AE3}" dt="2023-11-30T18:21:47.983" v="119" actId="478"/>
          <ac:spMkLst>
            <pc:docMk/>
            <pc:sldMk cId="877006185" sldId="262"/>
            <ac:spMk id="2" creationId="{04AB5ECB-89F4-D2A2-0405-19B47B7E895B}"/>
          </ac:spMkLst>
        </pc:spChg>
        <pc:spChg chg="del">
          <ac:chgData name="Mahita Charagondla" userId="0a647534b019271d" providerId="LiveId" clId="{39D6F6D2-D97D-4441-9D66-53A30B7E3AE3}" dt="2023-11-30T18:21:49.245" v="120" actId="478"/>
          <ac:spMkLst>
            <pc:docMk/>
            <pc:sldMk cId="877006185" sldId="262"/>
            <ac:spMk id="3" creationId="{E0AE63D0-8BF6-7D93-F66E-C578D3521D59}"/>
          </ac:spMkLst>
        </pc:spChg>
        <pc:spChg chg="add mod">
          <ac:chgData name="Mahita Charagondla" userId="0a647534b019271d" providerId="LiveId" clId="{39D6F6D2-D97D-4441-9D66-53A30B7E3AE3}" dt="2023-11-30T19:29:23.748" v="1084" actId="1076"/>
          <ac:spMkLst>
            <pc:docMk/>
            <pc:sldMk cId="877006185" sldId="262"/>
            <ac:spMk id="6" creationId="{18DD5B90-4FC4-7C90-3F9F-ECAF118EC5EA}"/>
          </ac:spMkLst>
        </pc:spChg>
        <pc:spChg chg="add del mod">
          <ac:chgData name="Mahita Charagondla" userId="0a647534b019271d" providerId="LiveId" clId="{39D6F6D2-D97D-4441-9D66-53A30B7E3AE3}" dt="2023-11-30T18:23:20.654" v="128" actId="478"/>
          <ac:spMkLst>
            <pc:docMk/>
            <pc:sldMk cId="877006185" sldId="262"/>
            <ac:spMk id="7" creationId="{C9CA4D8B-E270-3EA7-3466-9BF73BBEC862}"/>
          </ac:spMkLst>
        </pc:spChg>
        <pc:picChg chg="add mod">
          <ac:chgData name="Mahita Charagondla" userId="0a647534b019271d" providerId="LiveId" clId="{39D6F6D2-D97D-4441-9D66-53A30B7E3AE3}" dt="2023-11-30T19:34:06.950" v="1138" actId="1076"/>
          <ac:picMkLst>
            <pc:docMk/>
            <pc:sldMk cId="877006185" sldId="262"/>
            <ac:picMk id="5" creationId="{670FAE1D-D3A6-C9AE-5D84-737A9E445B77}"/>
          </ac:picMkLst>
        </pc:picChg>
        <pc:picChg chg="add del mod">
          <ac:chgData name="Mahita Charagondla" userId="0a647534b019271d" providerId="LiveId" clId="{39D6F6D2-D97D-4441-9D66-53A30B7E3AE3}" dt="2023-11-30T19:15:03.343" v="955" actId="21"/>
          <ac:picMkLst>
            <pc:docMk/>
            <pc:sldMk cId="877006185" sldId="262"/>
            <ac:picMk id="9" creationId="{3870FDB2-ED6F-DF3D-51B8-144C25D400F3}"/>
          </ac:picMkLst>
        </pc:picChg>
      </pc:sldChg>
      <pc:sldChg chg="addSp delSp modSp new mod">
        <pc:chgData name="Mahita Charagondla" userId="0a647534b019271d" providerId="LiveId" clId="{39D6F6D2-D97D-4441-9D66-53A30B7E3AE3}" dt="2023-11-30T19:40:03.119" v="1151" actId="1076"/>
        <pc:sldMkLst>
          <pc:docMk/>
          <pc:sldMk cId="2812522224" sldId="263"/>
        </pc:sldMkLst>
        <pc:spChg chg="mod">
          <ac:chgData name="Mahita Charagondla" userId="0a647534b019271d" providerId="LiveId" clId="{39D6F6D2-D97D-4441-9D66-53A30B7E3AE3}" dt="2023-11-30T19:38:19.169" v="1145" actId="1076"/>
          <ac:spMkLst>
            <pc:docMk/>
            <pc:sldMk cId="2812522224" sldId="263"/>
            <ac:spMk id="2" creationId="{50B973AE-8FEC-BBD3-6C6C-969ADC45D428}"/>
          </ac:spMkLst>
        </pc:spChg>
        <pc:spChg chg="del mod">
          <ac:chgData name="Mahita Charagondla" userId="0a647534b019271d" providerId="LiveId" clId="{39D6F6D2-D97D-4441-9D66-53A30B7E3AE3}" dt="2023-11-30T19:36:07.089" v="1141" actId="26606"/>
          <ac:spMkLst>
            <pc:docMk/>
            <pc:sldMk cId="2812522224" sldId="263"/>
            <ac:spMk id="3" creationId="{713B2FAD-08B2-188A-0A08-B2354379DF7B}"/>
          </ac:spMkLst>
        </pc:spChg>
        <pc:graphicFrameChg chg="add mod">
          <ac:chgData name="Mahita Charagondla" userId="0a647534b019271d" providerId="LiveId" clId="{39D6F6D2-D97D-4441-9D66-53A30B7E3AE3}" dt="2023-11-30T19:40:03.119" v="1151" actId="1076"/>
          <ac:graphicFrameMkLst>
            <pc:docMk/>
            <pc:sldMk cId="2812522224" sldId="263"/>
            <ac:graphicFrameMk id="6" creationId="{500FC9B0-D915-7C4D-9BF8-578241869D6F}"/>
          </ac:graphicFrameMkLst>
        </pc:graphicFrameChg>
        <pc:picChg chg="add del mod">
          <ac:chgData name="Mahita Charagondla" userId="0a647534b019271d" providerId="LiveId" clId="{39D6F6D2-D97D-4441-9D66-53A30B7E3AE3}" dt="2023-11-30T19:36:09.374" v="1142" actId="478"/>
          <ac:picMkLst>
            <pc:docMk/>
            <pc:sldMk cId="2812522224" sldId="263"/>
            <ac:picMk id="4" creationId="{1EB6A23B-283B-A2AE-D735-B77F7D4C99A8}"/>
          </ac:picMkLst>
        </pc:picChg>
      </pc:sldChg>
      <pc:sldChg chg="modSp new mod">
        <pc:chgData name="Mahita Charagondla" userId="0a647534b019271d" providerId="LiveId" clId="{39D6F6D2-D97D-4441-9D66-53A30B7E3AE3}" dt="2023-11-30T18:58:25.135" v="550" actId="108"/>
        <pc:sldMkLst>
          <pc:docMk/>
          <pc:sldMk cId="151247525" sldId="264"/>
        </pc:sldMkLst>
        <pc:spChg chg="mod">
          <ac:chgData name="Mahita Charagondla" userId="0a647534b019271d" providerId="LiveId" clId="{39D6F6D2-D97D-4441-9D66-53A30B7E3AE3}" dt="2023-11-30T18:53:02.477" v="501" actId="1076"/>
          <ac:spMkLst>
            <pc:docMk/>
            <pc:sldMk cId="151247525" sldId="264"/>
            <ac:spMk id="2" creationId="{76D6C2EB-1462-768D-0D15-6303550C9305}"/>
          </ac:spMkLst>
        </pc:spChg>
        <pc:spChg chg="mod">
          <ac:chgData name="Mahita Charagondla" userId="0a647534b019271d" providerId="LiveId" clId="{39D6F6D2-D97D-4441-9D66-53A30B7E3AE3}" dt="2023-11-30T18:58:25.135" v="550" actId="108"/>
          <ac:spMkLst>
            <pc:docMk/>
            <pc:sldMk cId="151247525" sldId="264"/>
            <ac:spMk id="3" creationId="{462C78DD-86E7-3CDE-BD29-1F4E4D50D026}"/>
          </ac:spMkLst>
        </pc:spChg>
      </pc:sldChg>
      <pc:sldChg chg="modSp new mod">
        <pc:chgData name="Mahita Charagondla" userId="0a647534b019271d" providerId="LiveId" clId="{39D6F6D2-D97D-4441-9D66-53A30B7E3AE3}" dt="2023-11-30T19:04:01.320" v="745" actId="1076"/>
        <pc:sldMkLst>
          <pc:docMk/>
          <pc:sldMk cId="1222760759" sldId="265"/>
        </pc:sldMkLst>
        <pc:spChg chg="mod">
          <ac:chgData name="Mahita Charagondla" userId="0a647534b019271d" providerId="LiveId" clId="{39D6F6D2-D97D-4441-9D66-53A30B7E3AE3}" dt="2023-11-30T19:04:01.320" v="745" actId="1076"/>
          <ac:spMkLst>
            <pc:docMk/>
            <pc:sldMk cId="1222760759" sldId="265"/>
            <ac:spMk id="2" creationId="{41423D0E-CEB2-8B7B-24D8-A8158E6F4732}"/>
          </ac:spMkLst>
        </pc:spChg>
        <pc:spChg chg="mod">
          <ac:chgData name="Mahita Charagondla" userId="0a647534b019271d" providerId="LiveId" clId="{39D6F6D2-D97D-4441-9D66-53A30B7E3AE3}" dt="2023-11-30T19:03:56.342" v="744" actId="20577"/>
          <ac:spMkLst>
            <pc:docMk/>
            <pc:sldMk cId="1222760759" sldId="265"/>
            <ac:spMk id="3" creationId="{EE2002D6-4FB8-2BBF-B6F3-ECB29EF31959}"/>
          </ac:spMkLst>
        </pc:spChg>
      </pc:sldChg>
      <pc:sldChg chg="modSp new mod">
        <pc:chgData name="Mahita Charagondla" userId="0a647534b019271d" providerId="LiveId" clId="{39D6F6D2-D97D-4441-9D66-53A30B7E3AE3}" dt="2023-11-30T19:09:05.961" v="890" actId="20577"/>
        <pc:sldMkLst>
          <pc:docMk/>
          <pc:sldMk cId="3200643277" sldId="266"/>
        </pc:sldMkLst>
        <pc:spChg chg="mod">
          <ac:chgData name="Mahita Charagondla" userId="0a647534b019271d" providerId="LiveId" clId="{39D6F6D2-D97D-4441-9D66-53A30B7E3AE3}" dt="2023-11-30T19:04:29.775" v="761" actId="1076"/>
          <ac:spMkLst>
            <pc:docMk/>
            <pc:sldMk cId="3200643277" sldId="266"/>
            <ac:spMk id="2" creationId="{3ED1D581-A34C-7AF4-2843-CF83FBE81CFE}"/>
          </ac:spMkLst>
        </pc:spChg>
        <pc:spChg chg="mod">
          <ac:chgData name="Mahita Charagondla" userId="0a647534b019271d" providerId="LiveId" clId="{39D6F6D2-D97D-4441-9D66-53A30B7E3AE3}" dt="2023-11-30T19:09:05.961" v="890" actId="20577"/>
          <ac:spMkLst>
            <pc:docMk/>
            <pc:sldMk cId="3200643277" sldId="266"/>
            <ac:spMk id="3" creationId="{10629FEB-D78F-786C-2BBF-19E7897202C2}"/>
          </ac:spMkLst>
        </pc:spChg>
      </pc:sldChg>
      <pc:sldChg chg="addSp delSp modSp new mod">
        <pc:chgData name="Mahita Charagondla" userId="0a647534b019271d" providerId="LiveId" clId="{39D6F6D2-D97D-4441-9D66-53A30B7E3AE3}" dt="2023-11-30T19:22:11.041" v="1026" actId="108"/>
        <pc:sldMkLst>
          <pc:docMk/>
          <pc:sldMk cId="2796408655" sldId="267"/>
        </pc:sldMkLst>
        <pc:spChg chg="del">
          <ac:chgData name="Mahita Charagondla" userId="0a647534b019271d" providerId="LiveId" clId="{39D6F6D2-D97D-4441-9D66-53A30B7E3AE3}" dt="2023-11-30T19:10:35.224" v="940" actId="478"/>
          <ac:spMkLst>
            <pc:docMk/>
            <pc:sldMk cId="2796408655" sldId="267"/>
            <ac:spMk id="2" creationId="{1024EAEE-3973-8CF4-00D4-00F47CCBF158}"/>
          </ac:spMkLst>
        </pc:spChg>
        <pc:spChg chg="del">
          <ac:chgData name="Mahita Charagondla" userId="0a647534b019271d" providerId="LiveId" clId="{39D6F6D2-D97D-4441-9D66-53A30B7E3AE3}" dt="2023-11-30T19:10:36.363" v="941" actId="478"/>
          <ac:spMkLst>
            <pc:docMk/>
            <pc:sldMk cId="2796408655" sldId="267"/>
            <ac:spMk id="3" creationId="{AA279F54-6B38-1692-1B3A-84098862F918}"/>
          </ac:spMkLst>
        </pc:spChg>
        <pc:spChg chg="add del mod">
          <ac:chgData name="Mahita Charagondla" userId="0a647534b019271d" providerId="LiveId" clId="{39D6F6D2-D97D-4441-9D66-53A30B7E3AE3}" dt="2023-11-30T19:14:42.179" v="951" actId="478"/>
          <ac:spMkLst>
            <pc:docMk/>
            <pc:sldMk cId="2796408655" sldId="267"/>
            <ac:spMk id="4" creationId="{C7F804C7-B9A7-487E-BC7D-DA86307611F8}"/>
          </ac:spMkLst>
        </pc:spChg>
        <pc:spChg chg="add mod">
          <ac:chgData name="Mahita Charagondla" userId="0a647534b019271d" providerId="LiveId" clId="{39D6F6D2-D97D-4441-9D66-53A30B7E3AE3}" dt="2023-11-30T19:22:11.041" v="1026" actId="108"/>
          <ac:spMkLst>
            <pc:docMk/>
            <pc:sldMk cId="2796408655" sldId="267"/>
            <ac:spMk id="5" creationId="{09A5E1BF-95B8-0BF5-7202-C76A1949F4C0}"/>
          </ac:spMkLst>
        </pc:spChg>
        <pc:spChg chg="add del">
          <ac:chgData name="Mahita Charagondla" userId="0a647534b019271d" providerId="LiveId" clId="{39D6F6D2-D97D-4441-9D66-53A30B7E3AE3}" dt="2023-11-30T19:16:59.379" v="963" actId="478"/>
          <ac:spMkLst>
            <pc:docMk/>
            <pc:sldMk cId="2796408655" sldId="267"/>
            <ac:spMk id="7" creationId="{B07D18DE-60D1-9B41-C69D-FA75AB5F514F}"/>
          </ac:spMkLst>
        </pc:spChg>
        <pc:picChg chg="add mod modCrop">
          <ac:chgData name="Mahita Charagondla" userId="0a647534b019271d" providerId="LiveId" clId="{39D6F6D2-D97D-4441-9D66-53A30B7E3AE3}" dt="2023-11-30T19:17:55.928" v="990" actId="14100"/>
          <ac:picMkLst>
            <pc:docMk/>
            <pc:sldMk cId="2796408655" sldId="267"/>
            <ac:picMk id="6" creationId="{6D9571CA-82D0-5874-C085-057E7D697E3B}"/>
          </ac:picMkLst>
        </pc:picChg>
      </pc:sldChg>
      <pc:sldChg chg="addSp delSp modSp new mod setBg">
        <pc:chgData name="Mahita Charagondla" userId="0a647534b019271d" providerId="LiveId" clId="{39D6F6D2-D97D-4441-9D66-53A30B7E3AE3}" dt="2023-11-30T19:22:37.181" v="1029" actId="1076"/>
        <pc:sldMkLst>
          <pc:docMk/>
          <pc:sldMk cId="942043956" sldId="268"/>
        </pc:sldMkLst>
        <pc:spChg chg="del">
          <ac:chgData name="Mahita Charagondla" userId="0a647534b019271d" providerId="LiveId" clId="{39D6F6D2-D97D-4441-9D66-53A30B7E3AE3}" dt="2023-11-30T19:19:25.588" v="998" actId="478"/>
          <ac:spMkLst>
            <pc:docMk/>
            <pc:sldMk cId="942043956" sldId="268"/>
            <ac:spMk id="2" creationId="{5404ECB4-B8FE-B856-EB36-23C3CB2F0719}"/>
          </ac:spMkLst>
        </pc:spChg>
        <pc:spChg chg="del">
          <ac:chgData name="Mahita Charagondla" userId="0a647534b019271d" providerId="LiveId" clId="{39D6F6D2-D97D-4441-9D66-53A30B7E3AE3}" dt="2023-11-30T19:19:26.785" v="999" actId="478"/>
          <ac:spMkLst>
            <pc:docMk/>
            <pc:sldMk cId="942043956" sldId="268"/>
            <ac:spMk id="3" creationId="{68E02C6D-CB01-0666-1AA9-B3D168928AA7}"/>
          </ac:spMkLst>
        </pc:spChg>
        <pc:spChg chg="add del">
          <ac:chgData name="Mahita Charagondla" userId="0a647534b019271d" providerId="LiveId" clId="{39D6F6D2-D97D-4441-9D66-53A30B7E3AE3}" dt="2023-11-30T19:20:04.887" v="1004" actId="478"/>
          <ac:spMkLst>
            <pc:docMk/>
            <pc:sldMk cId="942043956" sldId="268"/>
            <ac:spMk id="6" creationId="{0C3DFCC0-DEFC-88BE-3FA4-9F31F67C5F6B}"/>
          </ac:spMkLst>
        </pc:spChg>
        <pc:spChg chg="add mod">
          <ac:chgData name="Mahita Charagondla" userId="0a647534b019271d" providerId="LiveId" clId="{39D6F6D2-D97D-4441-9D66-53A30B7E3AE3}" dt="2023-11-30T19:22:22.635" v="1027" actId="108"/>
          <ac:spMkLst>
            <pc:docMk/>
            <pc:sldMk cId="942043956" sldId="268"/>
            <ac:spMk id="7" creationId="{4A0E6BC7-6095-F573-123F-7D6F7A990FE9}"/>
          </ac:spMkLst>
        </pc:spChg>
        <pc:spChg chg="add del mod">
          <ac:chgData name="Mahita Charagondla" userId="0a647534b019271d" providerId="LiveId" clId="{39D6F6D2-D97D-4441-9D66-53A30B7E3AE3}" dt="2023-11-30T19:20:46.050" v="1009" actId="478"/>
          <ac:spMkLst>
            <pc:docMk/>
            <pc:sldMk cId="942043956" sldId="268"/>
            <ac:spMk id="8" creationId="{80BD87A4-6418-B861-96E9-1CCEB7C95AC0}"/>
          </ac:spMkLst>
        </pc:spChg>
        <pc:spChg chg="add mod">
          <ac:chgData name="Mahita Charagondla" userId="0a647534b019271d" providerId="LiveId" clId="{39D6F6D2-D97D-4441-9D66-53A30B7E3AE3}" dt="2023-11-30T19:22:37.181" v="1029" actId="1076"/>
          <ac:spMkLst>
            <pc:docMk/>
            <pc:sldMk cId="942043956" sldId="268"/>
            <ac:spMk id="9" creationId="{5B5FE077-A97B-E603-F42D-7E3DD7B46D6A}"/>
          </ac:spMkLst>
        </pc:spChg>
        <pc:picChg chg="add mod modCrop">
          <ac:chgData name="Mahita Charagondla" userId="0a647534b019271d" providerId="LiveId" clId="{39D6F6D2-D97D-4441-9D66-53A30B7E3AE3}" dt="2023-11-30T19:21:08.633" v="1013" actId="732"/>
          <ac:picMkLst>
            <pc:docMk/>
            <pc:sldMk cId="942043956" sldId="268"/>
            <ac:picMk id="5" creationId="{62A48C69-00BA-7698-5E82-FED0C61B2CA6}"/>
          </ac:picMkLst>
        </pc:picChg>
      </pc:sldChg>
      <pc:sldChg chg="addSp delSp modSp new mod">
        <pc:chgData name="Mahita Charagondla" userId="0a647534b019271d" providerId="LiveId" clId="{39D6F6D2-D97D-4441-9D66-53A30B7E3AE3}" dt="2023-11-30T19:28:52.854" v="1080" actId="108"/>
        <pc:sldMkLst>
          <pc:docMk/>
          <pc:sldMk cId="1512819800" sldId="269"/>
        </pc:sldMkLst>
        <pc:spChg chg="del">
          <ac:chgData name="Mahita Charagondla" userId="0a647534b019271d" providerId="LiveId" clId="{39D6F6D2-D97D-4441-9D66-53A30B7E3AE3}" dt="2023-11-30T19:23:22.554" v="1031" actId="478"/>
          <ac:spMkLst>
            <pc:docMk/>
            <pc:sldMk cId="1512819800" sldId="269"/>
            <ac:spMk id="2" creationId="{BB28DC7F-0BFC-CA58-C54B-BE8214780E92}"/>
          </ac:spMkLst>
        </pc:spChg>
        <pc:spChg chg="del">
          <ac:chgData name="Mahita Charagondla" userId="0a647534b019271d" providerId="LiveId" clId="{39D6F6D2-D97D-4441-9D66-53A30B7E3AE3}" dt="2023-11-30T19:23:25.391" v="1032" actId="478"/>
          <ac:spMkLst>
            <pc:docMk/>
            <pc:sldMk cId="1512819800" sldId="269"/>
            <ac:spMk id="3" creationId="{F233637E-D060-F0B8-ED15-986C5355E244}"/>
          </ac:spMkLst>
        </pc:spChg>
        <pc:spChg chg="add del mod">
          <ac:chgData name="Mahita Charagondla" userId="0a647534b019271d" providerId="LiveId" clId="{39D6F6D2-D97D-4441-9D66-53A30B7E3AE3}" dt="2023-11-30T19:24:36.107" v="1038" actId="478"/>
          <ac:spMkLst>
            <pc:docMk/>
            <pc:sldMk cId="1512819800" sldId="269"/>
            <ac:spMk id="6" creationId="{2B8C2152-80BA-F569-4D8A-9B42BEF81274}"/>
          </ac:spMkLst>
        </pc:spChg>
        <pc:spChg chg="add del mod">
          <ac:chgData name="Mahita Charagondla" userId="0a647534b019271d" providerId="LiveId" clId="{39D6F6D2-D97D-4441-9D66-53A30B7E3AE3}" dt="2023-11-30T19:25:35.073" v="1046"/>
          <ac:spMkLst>
            <pc:docMk/>
            <pc:sldMk cId="1512819800" sldId="269"/>
            <ac:spMk id="7" creationId="{F4335161-6A69-D53C-6C6C-08F1F3D18EBA}"/>
          </ac:spMkLst>
        </pc:spChg>
        <pc:spChg chg="add del mod">
          <ac:chgData name="Mahita Charagondla" userId="0a647534b019271d" providerId="LiveId" clId="{39D6F6D2-D97D-4441-9D66-53A30B7E3AE3}" dt="2023-11-30T19:25:35.073" v="1044" actId="478"/>
          <ac:spMkLst>
            <pc:docMk/>
            <pc:sldMk cId="1512819800" sldId="269"/>
            <ac:spMk id="8" creationId="{EA11AFEB-36C9-9DC3-B7EA-0E6B135645CE}"/>
          </ac:spMkLst>
        </pc:spChg>
        <pc:spChg chg="add mod">
          <ac:chgData name="Mahita Charagondla" userId="0a647534b019271d" providerId="LiveId" clId="{39D6F6D2-D97D-4441-9D66-53A30B7E3AE3}" dt="2023-11-30T19:28:52.854" v="1080" actId="108"/>
          <ac:spMkLst>
            <pc:docMk/>
            <pc:sldMk cId="1512819800" sldId="269"/>
            <ac:spMk id="9" creationId="{49EAA56C-951E-F564-72DF-F68A7862FDC3}"/>
          </ac:spMkLst>
        </pc:spChg>
        <pc:spChg chg="add del mod">
          <ac:chgData name="Mahita Charagondla" userId="0a647534b019271d" providerId="LiveId" clId="{39D6F6D2-D97D-4441-9D66-53A30B7E3AE3}" dt="2023-11-30T19:26:30.904" v="1057" actId="478"/>
          <ac:spMkLst>
            <pc:docMk/>
            <pc:sldMk cId="1512819800" sldId="269"/>
            <ac:spMk id="10" creationId="{AF06AFE0-38C5-EC88-9496-A1C861A60000}"/>
          </ac:spMkLst>
        </pc:spChg>
        <pc:spChg chg="add del mod">
          <ac:chgData name="Mahita Charagondla" userId="0a647534b019271d" providerId="LiveId" clId="{39D6F6D2-D97D-4441-9D66-53A30B7E3AE3}" dt="2023-11-30T19:27:04.719" v="1062" actId="478"/>
          <ac:spMkLst>
            <pc:docMk/>
            <pc:sldMk cId="1512819800" sldId="269"/>
            <ac:spMk id="11" creationId="{345012C1-5BCB-8ED6-B7BA-ED30C6AFAE0F}"/>
          </ac:spMkLst>
        </pc:spChg>
        <pc:spChg chg="add del mod">
          <ac:chgData name="Mahita Charagondla" userId="0a647534b019271d" providerId="LiveId" clId="{39D6F6D2-D97D-4441-9D66-53A30B7E3AE3}" dt="2023-11-30T19:27:54.757" v="1073" actId="478"/>
          <ac:spMkLst>
            <pc:docMk/>
            <pc:sldMk cId="1512819800" sldId="269"/>
            <ac:spMk id="12" creationId="{F5470C0B-8F4B-BE9F-96C9-B2B4388A1E96}"/>
          </ac:spMkLst>
        </pc:spChg>
        <pc:picChg chg="add mod">
          <ac:chgData name="Mahita Charagondla" userId="0a647534b019271d" providerId="LiveId" clId="{39D6F6D2-D97D-4441-9D66-53A30B7E3AE3}" dt="2023-11-30T19:23:49.556" v="1034" actId="1076"/>
          <ac:picMkLst>
            <pc:docMk/>
            <pc:sldMk cId="1512819800" sldId="269"/>
            <ac:picMk id="5" creationId="{5E0B7DD0-9743-7EA0-C5B4-8D935F944C63}"/>
          </ac:picMkLst>
        </pc:picChg>
      </pc:sldChg>
      <pc:sldChg chg="addSp delSp modSp new mod setBg">
        <pc:chgData name="Mahita Charagondla" userId="0a647534b019271d" providerId="LiveId" clId="{39D6F6D2-D97D-4441-9D66-53A30B7E3AE3}" dt="2023-11-30T19:33:45.186" v="1137" actId="20577"/>
        <pc:sldMkLst>
          <pc:docMk/>
          <pc:sldMk cId="2729612283" sldId="270"/>
        </pc:sldMkLst>
        <pc:spChg chg="mod">
          <ac:chgData name="Mahita Charagondla" userId="0a647534b019271d" providerId="LiveId" clId="{39D6F6D2-D97D-4441-9D66-53A30B7E3AE3}" dt="2023-11-30T19:32:16.973" v="1121" actId="26606"/>
          <ac:spMkLst>
            <pc:docMk/>
            <pc:sldMk cId="2729612283" sldId="270"/>
            <ac:spMk id="2" creationId="{5745E518-9B3D-2AE0-C202-5B1524A79009}"/>
          </ac:spMkLst>
        </pc:spChg>
        <pc:spChg chg="del">
          <ac:chgData name="Mahita Charagondla" userId="0a647534b019271d" providerId="LiveId" clId="{39D6F6D2-D97D-4441-9D66-53A30B7E3AE3}" dt="2023-11-30T19:30:16.328" v="1102" actId="478"/>
          <ac:spMkLst>
            <pc:docMk/>
            <pc:sldMk cId="2729612283" sldId="270"/>
            <ac:spMk id="3" creationId="{5AC8E990-C4B0-79C7-1836-930292CAE89A}"/>
          </ac:spMkLst>
        </pc:spChg>
        <pc:spChg chg="add del mod">
          <ac:chgData name="Mahita Charagondla" userId="0a647534b019271d" providerId="LiveId" clId="{39D6F6D2-D97D-4441-9D66-53A30B7E3AE3}" dt="2023-11-30T19:31:56.169" v="1119" actId="21"/>
          <ac:spMkLst>
            <pc:docMk/>
            <pc:sldMk cId="2729612283" sldId="270"/>
            <ac:spMk id="6" creationId="{576DA026-056A-D92F-BD83-60E6D4BA0F3A}"/>
          </ac:spMkLst>
        </pc:spChg>
        <pc:spChg chg="add del mod">
          <ac:chgData name="Mahita Charagondla" userId="0a647534b019271d" providerId="LiveId" clId="{39D6F6D2-D97D-4441-9D66-53A30B7E3AE3}" dt="2023-11-30T19:31:59.736" v="1120" actId="21"/>
          <ac:spMkLst>
            <pc:docMk/>
            <pc:sldMk cId="2729612283" sldId="270"/>
            <ac:spMk id="7" creationId="{361BA083-16D3-9C27-8B30-C1F2451708D9}"/>
          </ac:spMkLst>
        </pc:spChg>
        <pc:spChg chg="add mod">
          <ac:chgData name="Mahita Charagondla" userId="0a647534b019271d" providerId="LiveId" clId="{39D6F6D2-D97D-4441-9D66-53A30B7E3AE3}" dt="2023-11-30T19:33:33.946" v="1133" actId="404"/>
          <ac:spMkLst>
            <pc:docMk/>
            <pc:sldMk cId="2729612283" sldId="270"/>
            <ac:spMk id="8" creationId="{1AA5FD22-950D-FE9F-2C28-643419CA9C74}"/>
          </ac:spMkLst>
        </pc:spChg>
        <pc:spChg chg="add mod">
          <ac:chgData name="Mahita Charagondla" userId="0a647534b019271d" providerId="LiveId" clId="{39D6F6D2-D97D-4441-9D66-53A30B7E3AE3}" dt="2023-11-30T19:33:45.186" v="1137" actId="20577"/>
          <ac:spMkLst>
            <pc:docMk/>
            <pc:sldMk cId="2729612283" sldId="270"/>
            <ac:spMk id="9" creationId="{78DC895C-3B60-37E0-4489-B67AAED46181}"/>
          </ac:spMkLst>
        </pc:spChg>
        <pc:spChg chg="add del">
          <ac:chgData name="Mahita Charagondla" userId="0a647534b019271d" providerId="LiveId" clId="{39D6F6D2-D97D-4441-9D66-53A30B7E3AE3}" dt="2023-11-30T19:32:16.973" v="1121" actId="26606"/>
          <ac:spMkLst>
            <pc:docMk/>
            <pc:sldMk cId="2729612283" sldId="270"/>
            <ac:spMk id="12" creationId="{06E6C0C3-A448-4D8B-86C7-3C83B7E4A600}"/>
          </ac:spMkLst>
        </pc:spChg>
        <pc:spChg chg="add del">
          <ac:chgData name="Mahita Charagondla" userId="0a647534b019271d" providerId="LiveId" clId="{39D6F6D2-D97D-4441-9D66-53A30B7E3AE3}" dt="2023-11-30T19:32:16.973" v="1121" actId="26606"/>
          <ac:spMkLst>
            <pc:docMk/>
            <pc:sldMk cId="2729612283" sldId="270"/>
            <ac:spMk id="14" creationId="{EF1326A3-CBDD-4503-8C40-806B4ABF4F2A}"/>
          </ac:spMkLst>
        </pc:spChg>
        <pc:spChg chg="add del">
          <ac:chgData name="Mahita Charagondla" userId="0a647534b019271d" providerId="LiveId" clId="{39D6F6D2-D97D-4441-9D66-53A30B7E3AE3}" dt="2023-11-30T19:32:16.973" v="1121" actId="26606"/>
          <ac:spMkLst>
            <pc:docMk/>
            <pc:sldMk cId="2729612283" sldId="270"/>
            <ac:spMk id="16" creationId="{5910698D-E436-464E-9DE4-F9FB349FD9E6}"/>
          </ac:spMkLst>
        </pc:spChg>
        <pc:spChg chg="add">
          <ac:chgData name="Mahita Charagondla" userId="0a647534b019271d" providerId="LiveId" clId="{39D6F6D2-D97D-4441-9D66-53A30B7E3AE3}" dt="2023-11-30T19:32:16.973" v="1121" actId="26606"/>
          <ac:spMkLst>
            <pc:docMk/>
            <pc:sldMk cId="2729612283" sldId="270"/>
            <ac:spMk id="21" creationId="{BD4C0BBB-0042-4603-A226-6117F3FD5B3C}"/>
          </ac:spMkLst>
        </pc:spChg>
        <pc:spChg chg="add">
          <ac:chgData name="Mahita Charagondla" userId="0a647534b019271d" providerId="LiveId" clId="{39D6F6D2-D97D-4441-9D66-53A30B7E3AE3}" dt="2023-11-30T19:32:16.973" v="1121" actId="26606"/>
          <ac:spMkLst>
            <pc:docMk/>
            <pc:sldMk cId="2729612283" sldId="270"/>
            <ac:spMk id="23" creationId="{EC44F520-2598-460E-9F91-B02F60830CA2}"/>
          </ac:spMkLst>
        </pc:spChg>
        <pc:spChg chg="add">
          <ac:chgData name="Mahita Charagondla" userId="0a647534b019271d" providerId="LiveId" clId="{39D6F6D2-D97D-4441-9D66-53A30B7E3AE3}" dt="2023-11-30T19:32:16.973" v="1121" actId="26606"/>
          <ac:spMkLst>
            <pc:docMk/>
            <pc:sldMk cId="2729612283" sldId="270"/>
            <ac:spMk id="25" creationId="{315596D0-7A93-45AB-A289-2A2B141E0BBF}"/>
          </ac:spMkLst>
        </pc:spChg>
        <pc:spChg chg="add">
          <ac:chgData name="Mahita Charagondla" userId="0a647534b019271d" providerId="LiveId" clId="{39D6F6D2-D97D-4441-9D66-53A30B7E3AE3}" dt="2023-11-30T19:32:16.973" v="1121" actId="26606"/>
          <ac:spMkLst>
            <pc:docMk/>
            <pc:sldMk cId="2729612283" sldId="270"/>
            <ac:spMk id="27" creationId="{A90F64BE-B6DF-4D20-9A3E-DAD003896C0E}"/>
          </ac:spMkLst>
        </pc:spChg>
        <pc:spChg chg="add">
          <ac:chgData name="Mahita Charagondla" userId="0a647534b019271d" providerId="LiveId" clId="{39D6F6D2-D97D-4441-9D66-53A30B7E3AE3}" dt="2023-11-30T19:32:16.973" v="1121" actId="26606"/>
          <ac:spMkLst>
            <pc:docMk/>
            <pc:sldMk cId="2729612283" sldId="270"/>
            <ac:spMk id="29" creationId="{3299ACA5-1949-4821-8FA4-95A78A2097AE}"/>
          </ac:spMkLst>
        </pc:spChg>
        <pc:spChg chg="add">
          <ac:chgData name="Mahita Charagondla" userId="0a647534b019271d" providerId="LiveId" clId="{39D6F6D2-D97D-4441-9D66-53A30B7E3AE3}" dt="2023-11-30T19:32:16.973" v="1121" actId="26606"/>
          <ac:spMkLst>
            <pc:docMk/>
            <pc:sldMk cId="2729612283" sldId="270"/>
            <ac:spMk id="31" creationId="{85559C2F-075A-49B7-8935-4591245136E5}"/>
          </ac:spMkLst>
        </pc:spChg>
        <pc:picChg chg="add mod">
          <ac:chgData name="Mahita Charagondla" userId="0a647534b019271d" providerId="LiveId" clId="{39D6F6D2-D97D-4441-9D66-53A30B7E3AE3}" dt="2023-11-30T19:32:21.646" v="1122" actId="14100"/>
          <ac:picMkLst>
            <pc:docMk/>
            <pc:sldMk cId="2729612283" sldId="270"/>
            <ac:picMk id="4" creationId="{79BC7982-1871-3468-51E3-7A0864FA1A77}"/>
          </ac:picMkLst>
        </pc:picChg>
        <pc:picChg chg="add mod">
          <ac:chgData name="Mahita Charagondla" userId="0a647534b019271d" providerId="LiveId" clId="{39D6F6D2-D97D-4441-9D66-53A30B7E3AE3}" dt="2023-11-30T19:32:30.973" v="1123" actId="14100"/>
          <ac:picMkLst>
            <pc:docMk/>
            <pc:sldMk cId="2729612283" sldId="270"/>
            <ac:picMk id="5" creationId="{68E31880-3AF6-25F7-20D3-5C8BC6AD56DA}"/>
          </ac:picMkLst>
        </pc:picChg>
      </pc:sldChg>
      <pc:sldChg chg="addSp modSp new mod modAnim">
        <pc:chgData name="Mahita Charagondla" userId="0a647534b019271d" providerId="LiveId" clId="{39D6F6D2-D97D-4441-9D66-53A30B7E3AE3}" dt="2023-11-30T19:53:58.359" v="1277" actId="1076"/>
        <pc:sldMkLst>
          <pc:docMk/>
          <pc:sldMk cId="636480558" sldId="271"/>
        </pc:sldMkLst>
        <pc:spChg chg="mod">
          <ac:chgData name="Mahita Charagondla" userId="0a647534b019271d" providerId="LiveId" clId="{39D6F6D2-D97D-4441-9D66-53A30B7E3AE3}" dt="2023-11-30T19:44:59.722" v="1161" actId="5793"/>
          <ac:spMkLst>
            <pc:docMk/>
            <pc:sldMk cId="636480558" sldId="271"/>
            <ac:spMk id="2" creationId="{35DF2C6D-0EF9-F928-C2DE-03D13AFB17C3}"/>
          </ac:spMkLst>
        </pc:spChg>
        <pc:spChg chg="mod">
          <ac:chgData name="Mahita Charagondla" userId="0a647534b019271d" providerId="LiveId" clId="{39D6F6D2-D97D-4441-9D66-53A30B7E3AE3}" dt="2023-11-30T19:53:33.999" v="1275" actId="20577"/>
          <ac:spMkLst>
            <pc:docMk/>
            <pc:sldMk cId="636480558" sldId="271"/>
            <ac:spMk id="3" creationId="{99418746-549D-AB8A-C6A6-E40C34368A5A}"/>
          </ac:spMkLst>
        </pc:spChg>
        <pc:spChg chg="add mod">
          <ac:chgData name="Mahita Charagondla" userId="0a647534b019271d" providerId="LiveId" clId="{39D6F6D2-D97D-4441-9D66-53A30B7E3AE3}" dt="2023-11-30T19:52:49.649" v="1230" actId="1076"/>
          <ac:spMkLst>
            <pc:docMk/>
            <pc:sldMk cId="636480558" sldId="271"/>
            <ac:spMk id="7" creationId="{8EEA0319-9AB0-5575-284F-56D37389C7A2}"/>
          </ac:spMkLst>
        </pc:spChg>
        <pc:spChg chg="add mod">
          <ac:chgData name="Mahita Charagondla" userId="0a647534b019271d" providerId="LiveId" clId="{39D6F6D2-D97D-4441-9D66-53A30B7E3AE3}" dt="2023-11-30T19:53:09.364" v="1246" actId="1076"/>
          <ac:spMkLst>
            <pc:docMk/>
            <pc:sldMk cId="636480558" sldId="271"/>
            <ac:spMk id="8" creationId="{1672BC1B-33DE-8F15-B1E9-A2FDCD898DE4}"/>
          </ac:spMkLst>
        </pc:spChg>
        <pc:picChg chg="add mod">
          <ac:chgData name="Mahita Charagondla" userId="0a647534b019271d" providerId="LiveId" clId="{39D6F6D2-D97D-4441-9D66-53A30B7E3AE3}" dt="2023-11-30T19:53:38.366" v="1276" actId="1076"/>
          <ac:picMkLst>
            <pc:docMk/>
            <pc:sldMk cId="636480558" sldId="271"/>
            <ac:picMk id="5" creationId="{F523FF8C-3E7B-8CF9-7DAD-20AA52009455}"/>
          </ac:picMkLst>
        </pc:picChg>
        <pc:picChg chg="add mod">
          <ac:chgData name="Mahita Charagondla" userId="0a647534b019271d" providerId="LiveId" clId="{39D6F6D2-D97D-4441-9D66-53A30B7E3AE3}" dt="2023-11-30T19:53:58.359" v="1277" actId="1076"/>
          <ac:picMkLst>
            <pc:docMk/>
            <pc:sldMk cId="636480558" sldId="271"/>
            <ac:picMk id="6" creationId="{286E4E92-3BB8-21D9-3021-BC3C2023346A}"/>
          </ac:picMkLst>
        </pc:picChg>
        <pc:picChg chg="add mod">
          <ac:chgData name="Mahita Charagondla" userId="0a647534b019271d" providerId="LiveId" clId="{39D6F6D2-D97D-4441-9D66-53A30B7E3AE3}" dt="2023-11-30T19:52:55.370" v="1231" actId="1076"/>
          <ac:picMkLst>
            <pc:docMk/>
            <pc:sldMk cId="636480558" sldId="271"/>
            <ac:picMk id="9218" creationId="{3AD86657-363F-1C23-767C-389B2CC7254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2A55F2-F3D2-48C1-99FF-8E5C1A0677E4}"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BE5BE2E-5D64-44A7-88A5-28C2ECB0B918}">
      <dgm:prSet/>
      <dgm:spPr/>
      <dgm:t>
        <a:bodyPr/>
        <a:lstStyle/>
        <a:p>
          <a:r>
            <a:rPr lang="en-US"/>
            <a:t>Text Generation  </a:t>
          </a:r>
        </a:p>
      </dgm:t>
    </dgm:pt>
    <dgm:pt modelId="{D14116BB-58A1-4CB9-B526-DB416ABB1772}" type="parTrans" cxnId="{08546F5A-5CB2-492D-B1AA-482798605509}">
      <dgm:prSet/>
      <dgm:spPr/>
      <dgm:t>
        <a:bodyPr/>
        <a:lstStyle/>
        <a:p>
          <a:endParaRPr lang="en-US"/>
        </a:p>
      </dgm:t>
    </dgm:pt>
    <dgm:pt modelId="{37691E5E-6021-4AD9-B459-DDED9803B006}" type="sibTrans" cxnId="{08546F5A-5CB2-492D-B1AA-482798605509}">
      <dgm:prSet/>
      <dgm:spPr/>
      <dgm:t>
        <a:bodyPr/>
        <a:lstStyle/>
        <a:p>
          <a:endParaRPr lang="en-US"/>
        </a:p>
      </dgm:t>
    </dgm:pt>
    <dgm:pt modelId="{BAF9E82B-6D6C-45BA-9E5D-C8855D696E69}">
      <dgm:prSet/>
      <dgm:spPr/>
      <dgm:t>
        <a:bodyPr/>
        <a:lstStyle/>
        <a:p>
          <a:r>
            <a:rPr lang="en-US"/>
            <a:t>Text to Image</a:t>
          </a:r>
        </a:p>
      </dgm:t>
    </dgm:pt>
    <dgm:pt modelId="{4918B2FB-426D-4ACB-A60A-1DADA1D239EF}" type="parTrans" cxnId="{8CA1337A-D2AD-4A75-A235-EE82DE6138D1}">
      <dgm:prSet/>
      <dgm:spPr/>
      <dgm:t>
        <a:bodyPr/>
        <a:lstStyle/>
        <a:p>
          <a:endParaRPr lang="en-US"/>
        </a:p>
      </dgm:t>
    </dgm:pt>
    <dgm:pt modelId="{ADFC4855-8F8F-4F19-8D53-9530C2723DDD}" type="sibTrans" cxnId="{8CA1337A-D2AD-4A75-A235-EE82DE6138D1}">
      <dgm:prSet/>
      <dgm:spPr/>
      <dgm:t>
        <a:bodyPr/>
        <a:lstStyle/>
        <a:p>
          <a:endParaRPr lang="en-US"/>
        </a:p>
      </dgm:t>
    </dgm:pt>
    <dgm:pt modelId="{078D6D99-9091-4F06-8BB2-A19330316A64}">
      <dgm:prSet/>
      <dgm:spPr/>
      <dgm:t>
        <a:bodyPr/>
        <a:lstStyle/>
        <a:p>
          <a:r>
            <a:rPr lang="en-US"/>
            <a:t>Text to Speech</a:t>
          </a:r>
        </a:p>
      </dgm:t>
    </dgm:pt>
    <dgm:pt modelId="{4CE7375A-B8D7-4DAF-B77C-686EBDAEF063}" type="parTrans" cxnId="{7D725B15-AFED-4BD0-B7E2-12C9536594AD}">
      <dgm:prSet/>
      <dgm:spPr/>
      <dgm:t>
        <a:bodyPr/>
        <a:lstStyle/>
        <a:p>
          <a:endParaRPr lang="en-US"/>
        </a:p>
      </dgm:t>
    </dgm:pt>
    <dgm:pt modelId="{D020ED27-BA44-4897-98FE-4FDA9D278AE7}" type="sibTrans" cxnId="{7D725B15-AFED-4BD0-B7E2-12C9536594AD}">
      <dgm:prSet/>
      <dgm:spPr/>
      <dgm:t>
        <a:bodyPr/>
        <a:lstStyle/>
        <a:p>
          <a:endParaRPr lang="en-US"/>
        </a:p>
      </dgm:t>
    </dgm:pt>
    <dgm:pt modelId="{DDF97AD0-2230-43D8-BB71-F0F13373D3AC}" type="pres">
      <dgm:prSet presAssocID="{382A55F2-F3D2-48C1-99FF-8E5C1A0677E4}" presName="root" presStyleCnt="0">
        <dgm:presLayoutVars>
          <dgm:dir/>
          <dgm:resizeHandles val="exact"/>
        </dgm:presLayoutVars>
      </dgm:prSet>
      <dgm:spPr/>
    </dgm:pt>
    <dgm:pt modelId="{62473065-D345-4F13-8CC0-2CDA03B7DA26}" type="pres">
      <dgm:prSet presAssocID="{6BE5BE2E-5D64-44A7-88A5-28C2ECB0B918}" presName="compNode" presStyleCnt="0"/>
      <dgm:spPr/>
    </dgm:pt>
    <dgm:pt modelId="{4239178F-4D87-4C5A-96FC-CE489934B87C}" type="pres">
      <dgm:prSet presAssocID="{6BE5BE2E-5D64-44A7-88A5-28C2ECB0B918}" presName="bgRect" presStyleLbl="bgShp" presStyleIdx="0" presStyleCnt="3" custLinFactNeighborX="-5326" custLinFactNeighborY="-9263"/>
      <dgm:spPr/>
    </dgm:pt>
    <dgm:pt modelId="{1ECE30DE-AC8B-4DEB-8F41-65A46993B4C4}" type="pres">
      <dgm:prSet presAssocID="{6BE5BE2E-5D64-44A7-88A5-28C2ECB0B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5B482D4E-704C-4C09-8DEB-4911B2319162}" type="pres">
      <dgm:prSet presAssocID="{6BE5BE2E-5D64-44A7-88A5-28C2ECB0B918}" presName="spaceRect" presStyleCnt="0"/>
      <dgm:spPr/>
    </dgm:pt>
    <dgm:pt modelId="{B5E7755F-CD7D-46D3-BB6A-4013D612C3A1}" type="pres">
      <dgm:prSet presAssocID="{6BE5BE2E-5D64-44A7-88A5-28C2ECB0B918}" presName="parTx" presStyleLbl="revTx" presStyleIdx="0" presStyleCnt="3">
        <dgm:presLayoutVars>
          <dgm:chMax val="0"/>
          <dgm:chPref val="0"/>
        </dgm:presLayoutVars>
      </dgm:prSet>
      <dgm:spPr/>
    </dgm:pt>
    <dgm:pt modelId="{086F3C19-8791-43CB-8E58-0C7AA48E2447}" type="pres">
      <dgm:prSet presAssocID="{37691E5E-6021-4AD9-B459-DDED9803B006}" presName="sibTrans" presStyleCnt="0"/>
      <dgm:spPr/>
    </dgm:pt>
    <dgm:pt modelId="{D6BE090E-B27B-4589-AECE-A8520161947A}" type="pres">
      <dgm:prSet presAssocID="{BAF9E82B-6D6C-45BA-9E5D-C8855D696E69}" presName="compNode" presStyleCnt="0"/>
      <dgm:spPr/>
    </dgm:pt>
    <dgm:pt modelId="{33EEB569-15F9-4BD8-B3C7-D8B2894FB235}" type="pres">
      <dgm:prSet presAssocID="{BAF9E82B-6D6C-45BA-9E5D-C8855D696E69}" presName="bgRect" presStyleLbl="bgShp" presStyleIdx="1" presStyleCnt="3"/>
      <dgm:spPr/>
    </dgm:pt>
    <dgm:pt modelId="{45B1E639-14BA-4BFC-B7F1-56C1681163BE}" type="pres">
      <dgm:prSet presAssocID="{BAF9E82B-6D6C-45BA-9E5D-C8855D696E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73706BF3-4F36-4289-B528-7C73B1BC8633}" type="pres">
      <dgm:prSet presAssocID="{BAF9E82B-6D6C-45BA-9E5D-C8855D696E69}" presName="spaceRect" presStyleCnt="0"/>
      <dgm:spPr/>
    </dgm:pt>
    <dgm:pt modelId="{F985E526-1196-428C-BB92-9C83A7A20A03}" type="pres">
      <dgm:prSet presAssocID="{BAF9E82B-6D6C-45BA-9E5D-C8855D696E69}" presName="parTx" presStyleLbl="revTx" presStyleIdx="1" presStyleCnt="3">
        <dgm:presLayoutVars>
          <dgm:chMax val="0"/>
          <dgm:chPref val="0"/>
        </dgm:presLayoutVars>
      </dgm:prSet>
      <dgm:spPr/>
    </dgm:pt>
    <dgm:pt modelId="{A43089A7-4B08-4957-B516-CA4C2A298EDD}" type="pres">
      <dgm:prSet presAssocID="{ADFC4855-8F8F-4F19-8D53-9530C2723DDD}" presName="sibTrans" presStyleCnt="0"/>
      <dgm:spPr/>
    </dgm:pt>
    <dgm:pt modelId="{7AF1A6A9-83B0-4B9F-8DB1-BB85F0EC2E71}" type="pres">
      <dgm:prSet presAssocID="{078D6D99-9091-4F06-8BB2-A19330316A64}" presName="compNode" presStyleCnt="0"/>
      <dgm:spPr/>
    </dgm:pt>
    <dgm:pt modelId="{7797B937-CF01-4F79-8A24-89A24AC4DFC9}" type="pres">
      <dgm:prSet presAssocID="{078D6D99-9091-4F06-8BB2-A19330316A64}" presName="bgRect" presStyleLbl="bgShp" presStyleIdx="2" presStyleCnt="3"/>
      <dgm:spPr/>
    </dgm:pt>
    <dgm:pt modelId="{53889FA5-5E28-411E-9844-971955C462EE}" type="pres">
      <dgm:prSet presAssocID="{078D6D99-9091-4F06-8BB2-A19330316A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olume with solid fill"/>
        </a:ext>
      </dgm:extLst>
    </dgm:pt>
    <dgm:pt modelId="{D6FE3BBA-170E-4DBF-96B5-E25107FD339E}" type="pres">
      <dgm:prSet presAssocID="{078D6D99-9091-4F06-8BB2-A19330316A64}" presName="spaceRect" presStyleCnt="0"/>
      <dgm:spPr/>
    </dgm:pt>
    <dgm:pt modelId="{B9E00E1D-2703-4194-B8F4-1213A1F963A1}" type="pres">
      <dgm:prSet presAssocID="{078D6D99-9091-4F06-8BB2-A19330316A64}" presName="parTx" presStyleLbl="revTx" presStyleIdx="2" presStyleCnt="3">
        <dgm:presLayoutVars>
          <dgm:chMax val="0"/>
          <dgm:chPref val="0"/>
        </dgm:presLayoutVars>
      </dgm:prSet>
      <dgm:spPr/>
    </dgm:pt>
  </dgm:ptLst>
  <dgm:cxnLst>
    <dgm:cxn modelId="{7D725B15-AFED-4BD0-B7E2-12C9536594AD}" srcId="{382A55F2-F3D2-48C1-99FF-8E5C1A0677E4}" destId="{078D6D99-9091-4F06-8BB2-A19330316A64}" srcOrd="2" destOrd="0" parTransId="{4CE7375A-B8D7-4DAF-B77C-686EBDAEF063}" sibTransId="{D020ED27-BA44-4897-98FE-4FDA9D278AE7}"/>
    <dgm:cxn modelId="{53921B19-2258-4677-AC32-B453F3598454}" type="presOf" srcId="{6BE5BE2E-5D64-44A7-88A5-28C2ECB0B918}" destId="{B5E7755F-CD7D-46D3-BB6A-4013D612C3A1}" srcOrd="0" destOrd="0" presId="urn:microsoft.com/office/officeart/2018/2/layout/IconVerticalSolidList"/>
    <dgm:cxn modelId="{F5ED624A-2352-4A2B-8A33-098D48201573}" type="presOf" srcId="{BAF9E82B-6D6C-45BA-9E5D-C8855D696E69}" destId="{F985E526-1196-428C-BB92-9C83A7A20A03}" srcOrd="0" destOrd="0" presId="urn:microsoft.com/office/officeart/2018/2/layout/IconVerticalSolidList"/>
    <dgm:cxn modelId="{8CA1337A-D2AD-4A75-A235-EE82DE6138D1}" srcId="{382A55F2-F3D2-48C1-99FF-8E5C1A0677E4}" destId="{BAF9E82B-6D6C-45BA-9E5D-C8855D696E69}" srcOrd="1" destOrd="0" parTransId="{4918B2FB-426D-4ACB-A60A-1DADA1D239EF}" sibTransId="{ADFC4855-8F8F-4F19-8D53-9530C2723DDD}"/>
    <dgm:cxn modelId="{08546F5A-5CB2-492D-B1AA-482798605509}" srcId="{382A55F2-F3D2-48C1-99FF-8E5C1A0677E4}" destId="{6BE5BE2E-5D64-44A7-88A5-28C2ECB0B918}" srcOrd="0" destOrd="0" parTransId="{D14116BB-58A1-4CB9-B526-DB416ABB1772}" sibTransId="{37691E5E-6021-4AD9-B459-DDED9803B006}"/>
    <dgm:cxn modelId="{25E9C3B5-C639-4BAA-AAB0-4E7E9773C4A9}" type="presOf" srcId="{382A55F2-F3D2-48C1-99FF-8E5C1A0677E4}" destId="{DDF97AD0-2230-43D8-BB71-F0F13373D3AC}" srcOrd="0" destOrd="0" presId="urn:microsoft.com/office/officeart/2018/2/layout/IconVerticalSolidList"/>
    <dgm:cxn modelId="{868A35E3-0A31-4DF7-8B19-EDE3116E8FD8}" type="presOf" srcId="{078D6D99-9091-4F06-8BB2-A19330316A64}" destId="{B9E00E1D-2703-4194-B8F4-1213A1F963A1}" srcOrd="0" destOrd="0" presId="urn:microsoft.com/office/officeart/2018/2/layout/IconVerticalSolidList"/>
    <dgm:cxn modelId="{43FF6C83-A45A-4FA7-A505-5014695654DB}" type="presParOf" srcId="{DDF97AD0-2230-43D8-BB71-F0F13373D3AC}" destId="{62473065-D345-4F13-8CC0-2CDA03B7DA26}" srcOrd="0" destOrd="0" presId="urn:microsoft.com/office/officeart/2018/2/layout/IconVerticalSolidList"/>
    <dgm:cxn modelId="{B9ACC886-0C87-4A09-860B-2137296AC797}" type="presParOf" srcId="{62473065-D345-4F13-8CC0-2CDA03B7DA26}" destId="{4239178F-4D87-4C5A-96FC-CE489934B87C}" srcOrd="0" destOrd="0" presId="urn:microsoft.com/office/officeart/2018/2/layout/IconVerticalSolidList"/>
    <dgm:cxn modelId="{C0622D03-9EB9-4A4E-B493-D980926D57CB}" type="presParOf" srcId="{62473065-D345-4F13-8CC0-2CDA03B7DA26}" destId="{1ECE30DE-AC8B-4DEB-8F41-65A46993B4C4}" srcOrd="1" destOrd="0" presId="urn:microsoft.com/office/officeart/2018/2/layout/IconVerticalSolidList"/>
    <dgm:cxn modelId="{696170F8-6382-439E-B347-64FBA12090B7}" type="presParOf" srcId="{62473065-D345-4F13-8CC0-2CDA03B7DA26}" destId="{5B482D4E-704C-4C09-8DEB-4911B2319162}" srcOrd="2" destOrd="0" presId="urn:microsoft.com/office/officeart/2018/2/layout/IconVerticalSolidList"/>
    <dgm:cxn modelId="{901E5615-02B0-43A5-AE7C-2ED2AE93AFF8}" type="presParOf" srcId="{62473065-D345-4F13-8CC0-2CDA03B7DA26}" destId="{B5E7755F-CD7D-46D3-BB6A-4013D612C3A1}" srcOrd="3" destOrd="0" presId="urn:microsoft.com/office/officeart/2018/2/layout/IconVerticalSolidList"/>
    <dgm:cxn modelId="{59871759-E31A-4BCF-B7B7-63BA2347E4D8}" type="presParOf" srcId="{DDF97AD0-2230-43D8-BB71-F0F13373D3AC}" destId="{086F3C19-8791-43CB-8E58-0C7AA48E2447}" srcOrd="1" destOrd="0" presId="urn:microsoft.com/office/officeart/2018/2/layout/IconVerticalSolidList"/>
    <dgm:cxn modelId="{1F556E15-B8EF-46AF-A371-C466980EB858}" type="presParOf" srcId="{DDF97AD0-2230-43D8-BB71-F0F13373D3AC}" destId="{D6BE090E-B27B-4589-AECE-A8520161947A}" srcOrd="2" destOrd="0" presId="urn:microsoft.com/office/officeart/2018/2/layout/IconVerticalSolidList"/>
    <dgm:cxn modelId="{83A24656-0568-4CEF-A5D6-CA58606E03F9}" type="presParOf" srcId="{D6BE090E-B27B-4589-AECE-A8520161947A}" destId="{33EEB569-15F9-4BD8-B3C7-D8B2894FB235}" srcOrd="0" destOrd="0" presId="urn:microsoft.com/office/officeart/2018/2/layout/IconVerticalSolidList"/>
    <dgm:cxn modelId="{5A46FE58-4A79-4C94-BA24-D38A334A43D0}" type="presParOf" srcId="{D6BE090E-B27B-4589-AECE-A8520161947A}" destId="{45B1E639-14BA-4BFC-B7F1-56C1681163BE}" srcOrd="1" destOrd="0" presId="urn:microsoft.com/office/officeart/2018/2/layout/IconVerticalSolidList"/>
    <dgm:cxn modelId="{1433C0F3-09F8-4FEA-ABDD-A679AD7864F0}" type="presParOf" srcId="{D6BE090E-B27B-4589-AECE-A8520161947A}" destId="{73706BF3-4F36-4289-B528-7C73B1BC8633}" srcOrd="2" destOrd="0" presId="urn:microsoft.com/office/officeart/2018/2/layout/IconVerticalSolidList"/>
    <dgm:cxn modelId="{03695CD6-DBA4-44C4-9CFD-F2312EB72DD1}" type="presParOf" srcId="{D6BE090E-B27B-4589-AECE-A8520161947A}" destId="{F985E526-1196-428C-BB92-9C83A7A20A03}" srcOrd="3" destOrd="0" presId="urn:microsoft.com/office/officeart/2018/2/layout/IconVerticalSolidList"/>
    <dgm:cxn modelId="{72C78537-6340-43AF-B69D-6319C9B2BAC6}" type="presParOf" srcId="{DDF97AD0-2230-43D8-BB71-F0F13373D3AC}" destId="{A43089A7-4B08-4957-B516-CA4C2A298EDD}" srcOrd="3" destOrd="0" presId="urn:microsoft.com/office/officeart/2018/2/layout/IconVerticalSolidList"/>
    <dgm:cxn modelId="{3A188924-0AC6-4F71-8241-4CE6CE95DC99}" type="presParOf" srcId="{DDF97AD0-2230-43D8-BB71-F0F13373D3AC}" destId="{7AF1A6A9-83B0-4B9F-8DB1-BB85F0EC2E71}" srcOrd="4" destOrd="0" presId="urn:microsoft.com/office/officeart/2018/2/layout/IconVerticalSolidList"/>
    <dgm:cxn modelId="{2BB0F248-AE58-4327-BAF9-573DC991D56A}" type="presParOf" srcId="{7AF1A6A9-83B0-4B9F-8DB1-BB85F0EC2E71}" destId="{7797B937-CF01-4F79-8A24-89A24AC4DFC9}" srcOrd="0" destOrd="0" presId="urn:microsoft.com/office/officeart/2018/2/layout/IconVerticalSolidList"/>
    <dgm:cxn modelId="{F6CDCEF0-823D-40E2-A9EB-E6E6F45CF513}" type="presParOf" srcId="{7AF1A6A9-83B0-4B9F-8DB1-BB85F0EC2E71}" destId="{53889FA5-5E28-411E-9844-971955C462EE}" srcOrd="1" destOrd="0" presId="urn:microsoft.com/office/officeart/2018/2/layout/IconVerticalSolidList"/>
    <dgm:cxn modelId="{DAA77918-BBFC-4C24-AFA7-F51D964A0F32}" type="presParOf" srcId="{7AF1A6A9-83B0-4B9F-8DB1-BB85F0EC2E71}" destId="{D6FE3BBA-170E-4DBF-96B5-E25107FD339E}" srcOrd="2" destOrd="0" presId="urn:microsoft.com/office/officeart/2018/2/layout/IconVerticalSolidList"/>
    <dgm:cxn modelId="{22D79CF6-40DC-434F-964A-6CF8646E4E97}" type="presParOf" srcId="{7AF1A6A9-83B0-4B9F-8DB1-BB85F0EC2E71}" destId="{B9E00E1D-2703-4194-B8F4-1213A1F963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9178F-4D87-4C5A-96FC-CE489934B87C}">
      <dsp:nvSpPr>
        <dsp:cNvPr id="0" name=""/>
        <dsp:cNvSpPr/>
      </dsp:nvSpPr>
      <dsp:spPr>
        <a:xfrm>
          <a:off x="0" y="0"/>
          <a:ext cx="4911392" cy="10237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E30DE-AC8B-4DEB-8F41-65A46993B4C4}">
      <dsp:nvSpPr>
        <dsp:cNvPr id="0" name=""/>
        <dsp:cNvSpPr/>
      </dsp:nvSpPr>
      <dsp:spPr>
        <a:xfrm>
          <a:off x="309679" y="230777"/>
          <a:ext cx="563053" cy="563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7755F-CD7D-46D3-BB6A-4013D612C3A1}">
      <dsp:nvSpPr>
        <dsp:cNvPr id="0" name=""/>
        <dsp:cNvSpPr/>
      </dsp:nvSpPr>
      <dsp:spPr>
        <a:xfrm>
          <a:off x="1182411" y="437"/>
          <a:ext cx="3728980" cy="1023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45" tIns="108345" rIns="108345" bIns="108345" numCol="1" spcCol="1270" anchor="ctr" anchorCtr="0">
          <a:noAutofit/>
        </a:bodyPr>
        <a:lstStyle/>
        <a:p>
          <a:pPr marL="0" lvl="0" indent="0" algn="l" defTabSz="1111250">
            <a:lnSpc>
              <a:spcPct val="90000"/>
            </a:lnSpc>
            <a:spcBef>
              <a:spcPct val="0"/>
            </a:spcBef>
            <a:spcAft>
              <a:spcPct val="35000"/>
            </a:spcAft>
            <a:buNone/>
          </a:pPr>
          <a:r>
            <a:rPr lang="en-US" sz="2500" kern="1200"/>
            <a:t>Text Generation  </a:t>
          </a:r>
        </a:p>
      </dsp:txBody>
      <dsp:txXfrm>
        <a:off x="1182411" y="437"/>
        <a:ext cx="3728980" cy="1023732"/>
      </dsp:txXfrm>
    </dsp:sp>
    <dsp:sp modelId="{33EEB569-15F9-4BD8-B3C7-D8B2894FB235}">
      <dsp:nvSpPr>
        <dsp:cNvPr id="0" name=""/>
        <dsp:cNvSpPr/>
      </dsp:nvSpPr>
      <dsp:spPr>
        <a:xfrm>
          <a:off x="0" y="1280103"/>
          <a:ext cx="4911392" cy="10237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1E639-14BA-4BFC-B7F1-56C1681163BE}">
      <dsp:nvSpPr>
        <dsp:cNvPr id="0" name=""/>
        <dsp:cNvSpPr/>
      </dsp:nvSpPr>
      <dsp:spPr>
        <a:xfrm>
          <a:off x="309679" y="1510443"/>
          <a:ext cx="563053" cy="563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85E526-1196-428C-BB92-9C83A7A20A03}">
      <dsp:nvSpPr>
        <dsp:cNvPr id="0" name=""/>
        <dsp:cNvSpPr/>
      </dsp:nvSpPr>
      <dsp:spPr>
        <a:xfrm>
          <a:off x="1182411" y="1280103"/>
          <a:ext cx="3728980" cy="1023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45" tIns="108345" rIns="108345" bIns="108345" numCol="1" spcCol="1270" anchor="ctr" anchorCtr="0">
          <a:noAutofit/>
        </a:bodyPr>
        <a:lstStyle/>
        <a:p>
          <a:pPr marL="0" lvl="0" indent="0" algn="l" defTabSz="1111250">
            <a:lnSpc>
              <a:spcPct val="90000"/>
            </a:lnSpc>
            <a:spcBef>
              <a:spcPct val="0"/>
            </a:spcBef>
            <a:spcAft>
              <a:spcPct val="35000"/>
            </a:spcAft>
            <a:buNone/>
          </a:pPr>
          <a:r>
            <a:rPr lang="en-US" sz="2500" kern="1200"/>
            <a:t>Text to Image</a:t>
          </a:r>
        </a:p>
      </dsp:txBody>
      <dsp:txXfrm>
        <a:off x="1182411" y="1280103"/>
        <a:ext cx="3728980" cy="1023732"/>
      </dsp:txXfrm>
    </dsp:sp>
    <dsp:sp modelId="{7797B937-CF01-4F79-8A24-89A24AC4DFC9}">
      <dsp:nvSpPr>
        <dsp:cNvPr id="0" name=""/>
        <dsp:cNvSpPr/>
      </dsp:nvSpPr>
      <dsp:spPr>
        <a:xfrm>
          <a:off x="0" y="2559769"/>
          <a:ext cx="4911392" cy="10237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889FA5-5E28-411E-9844-971955C462EE}">
      <dsp:nvSpPr>
        <dsp:cNvPr id="0" name=""/>
        <dsp:cNvSpPr/>
      </dsp:nvSpPr>
      <dsp:spPr>
        <a:xfrm>
          <a:off x="309679" y="2790109"/>
          <a:ext cx="563053" cy="563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E00E1D-2703-4194-B8F4-1213A1F963A1}">
      <dsp:nvSpPr>
        <dsp:cNvPr id="0" name=""/>
        <dsp:cNvSpPr/>
      </dsp:nvSpPr>
      <dsp:spPr>
        <a:xfrm>
          <a:off x="1182411" y="2559769"/>
          <a:ext cx="3728980" cy="1023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45" tIns="108345" rIns="108345" bIns="108345" numCol="1" spcCol="1270" anchor="ctr" anchorCtr="0">
          <a:noAutofit/>
        </a:bodyPr>
        <a:lstStyle/>
        <a:p>
          <a:pPr marL="0" lvl="0" indent="0" algn="l" defTabSz="1111250">
            <a:lnSpc>
              <a:spcPct val="90000"/>
            </a:lnSpc>
            <a:spcBef>
              <a:spcPct val="0"/>
            </a:spcBef>
            <a:spcAft>
              <a:spcPct val="35000"/>
            </a:spcAft>
            <a:buNone/>
          </a:pPr>
          <a:r>
            <a:rPr lang="en-US" sz="2500" kern="1200"/>
            <a:t>Text to Speech</a:t>
          </a:r>
        </a:p>
      </dsp:txBody>
      <dsp:txXfrm>
        <a:off x="1182411" y="2559769"/>
        <a:ext cx="3728980" cy="10237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November 30,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8025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November 30,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7156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November 30,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8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November 30,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0549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November 30,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84373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November 30,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5111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November 30,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050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November 30,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57844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November 30,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712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November 30,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48489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November 30,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5871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Thursday, November 30,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52634827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mypoeticsid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ypoeticside.com/" TargetMode="External"/><Relationship Id="rId1" Type="http://schemas.openxmlformats.org/officeDocument/2006/relationships/slideLayout" Target="../slideLayouts/slideLayout2.xml"/><Relationship Id="rId6" Type="http://schemas.openxmlformats.org/officeDocument/2006/relationships/hyperlink" Target="https://mypoeticside.com/poets/edgar-allan-poe-poem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9DE0E-F039-443E-AF60-E4B6AA72D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4">
                  <a:alpha val="80000"/>
                </a:schemeClr>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5">
                  <a:alpha val="0"/>
                </a:schemeClr>
              </a:gs>
              <a:gs pos="91000">
                <a:schemeClr val="accent2">
                  <a:alpha val="4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5638801" cy="6886827"/>
          </a:xfrm>
          <a:prstGeom prst="rect">
            <a:avLst/>
          </a:prstGeom>
          <a:gradFill>
            <a:gsLst>
              <a:gs pos="49000">
                <a:schemeClr val="accent6">
                  <a:lumMod val="75000"/>
                  <a:alpha val="0"/>
                </a:schemeClr>
              </a:gs>
              <a:gs pos="99000">
                <a:schemeClr val="accent6">
                  <a:alpha val="79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609180" y="724988"/>
            <a:ext cx="5121259" cy="5458067"/>
          </a:xfrm>
          <a:prstGeom prst="ellipse">
            <a:avLst/>
          </a:prstGeom>
          <a:gradFill>
            <a:gsLst>
              <a:gs pos="39000">
                <a:schemeClr val="accent4">
                  <a:lumMod val="20000"/>
                  <a:lumOff val="80000"/>
                  <a:alpha val="0"/>
                </a:schemeClr>
              </a:gs>
              <a:gs pos="100000">
                <a:schemeClr val="accent6">
                  <a:alpha val="2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D72D84-8E7F-FE7A-4D76-C3834321F7F5}"/>
              </a:ext>
            </a:extLst>
          </p:cNvPr>
          <p:cNvSpPr>
            <a:spLocks noGrp="1"/>
          </p:cNvSpPr>
          <p:nvPr>
            <p:ph type="ctrTitle"/>
          </p:nvPr>
        </p:nvSpPr>
        <p:spPr>
          <a:xfrm>
            <a:off x="807356" y="2994910"/>
            <a:ext cx="6292690" cy="2992576"/>
          </a:xfrm>
        </p:spPr>
        <p:txBody>
          <a:bodyPr anchor="t">
            <a:normAutofit/>
          </a:bodyPr>
          <a:lstStyle/>
          <a:p>
            <a:r>
              <a:rPr lang="en-US">
                <a:solidFill>
                  <a:schemeClr val="bg1"/>
                </a:solidFill>
              </a:rPr>
              <a:t>Poem Generator</a:t>
            </a:r>
            <a:br>
              <a:rPr lang="en-US">
                <a:solidFill>
                  <a:schemeClr val="bg1"/>
                </a:solidFill>
              </a:rPr>
            </a:br>
            <a:r>
              <a:rPr lang="en-US">
                <a:solidFill>
                  <a:schemeClr val="bg1"/>
                </a:solidFill>
              </a:rPr>
              <a:t>using NLP techniques</a:t>
            </a:r>
            <a:br>
              <a:rPr lang="en-US">
                <a:solidFill>
                  <a:schemeClr val="bg1"/>
                </a:solidFill>
              </a:rPr>
            </a:br>
            <a:endParaRPr lang="en-US" dirty="0">
              <a:solidFill>
                <a:schemeClr val="bg1"/>
              </a:solidFill>
            </a:endParaRPr>
          </a:p>
        </p:txBody>
      </p:sp>
      <p:pic>
        <p:nvPicPr>
          <p:cNvPr id="4" name="Picture 3">
            <a:extLst>
              <a:ext uri="{FF2B5EF4-FFF2-40B4-BE49-F238E27FC236}">
                <a16:creationId xmlns:a16="http://schemas.microsoft.com/office/drawing/2014/main" id="{721942CC-B395-173A-CBBD-691455EE28B9}"/>
              </a:ext>
            </a:extLst>
          </p:cNvPr>
          <p:cNvPicPr>
            <a:picLocks noChangeAspect="1"/>
          </p:cNvPicPr>
          <p:nvPr/>
        </p:nvPicPr>
        <p:blipFill rotWithShape="1">
          <a:blip r:embed="rId2"/>
          <a:srcRect l="27732" r="29523"/>
          <a:stretch/>
        </p:blipFill>
        <p:spPr>
          <a:xfrm>
            <a:off x="8104092" y="10"/>
            <a:ext cx="4099858" cy="6857990"/>
          </a:xfrm>
          <a:prstGeom prst="rect">
            <a:avLst/>
          </a:prstGeom>
        </p:spPr>
      </p:pic>
      <p:sp>
        <p:nvSpPr>
          <p:cNvPr id="3" name="TextBox 2">
            <a:extLst>
              <a:ext uri="{FF2B5EF4-FFF2-40B4-BE49-F238E27FC236}">
                <a16:creationId xmlns:a16="http://schemas.microsoft.com/office/drawing/2014/main" id="{0F95A9EA-40CC-3149-2175-92285DE2E654}"/>
              </a:ext>
            </a:extLst>
          </p:cNvPr>
          <p:cNvSpPr txBox="1"/>
          <p:nvPr/>
        </p:nvSpPr>
        <p:spPr>
          <a:xfrm>
            <a:off x="802386" y="1308436"/>
            <a:ext cx="6499317" cy="1989221"/>
          </a:xfrm>
          <a:prstGeom prst="rect">
            <a:avLst/>
          </a:prstGeom>
        </p:spPr>
        <p:txBody>
          <a:bodyPr vert="horz" lIns="0" tIns="0" rIns="0" bIns="0" rtlCol="0" anchor="t">
            <a:normAutofit/>
          </a:bodyPr>
          <a:lstStyle>
            <a:lvl1pPr defTabSz="914400">
              <a:lnSpc>
                <a:spcPct val="100000"/>
              </a:lnSpc>
              <a:spcBef>
                <a:spcPct val="0"/>
              </a:spcBef>
              <a:buNone/>
              <a:defRPr sz="4000" b="1" i="0" cap="all" spc="750" baseline="0">
                <a:solidFill>
                  <a:schemeClr val="bg1"/>
                </a:solidFill>
                <a:latin typeface="+mj-lt"/>
                <a:ea typeface="+mj-ea"/>
                <a:cs typeface="+mj-cs"/>
              </a:defRPr>
            </a:lvl1pPr>
          </a:lstStyle>
          <a:p>
            <a:pPr algn="ctr"/>
            <a:r>
              <a:rPr lang="en-US" sz="2500" dirty="0">
                <a:latin typeface="72 Condensed" panose="020B0506030000000003" pitchFamily="34" charset="0"/>
                <a:cs typeface="72 Condensed" panose="020B0506030000000003" pitchFamily="34" charset="0"/>
              </a:rPr>
              <a:t>BUAN 6342 </a:t>
            </a:r>
          </a:p>
          <a:p>
            <a:pPr algn="ctr"/>
            <a:r>
              <a:rPr lang="en-US" sz="2500" dirty="0">
                <a:latin typeface="72 Condensed" panose="020B0506030000000003" pitchFamily="34" charset="0"/>
                <a:cs typeface="72 Condensed" panose="020B0506030000000003" pitchFamily="34" charset="0"/>
              </a:rPr>
              <a:t>APPLIED NATURAL LANGUAGE PROCESSING</a:t>
            </a:r>
          </a:p>
          <a:p>
            <a:endParaRPr lang="en-US" dirty="0">
              <a:latin typeface="72 Condensed" panose="020B0506030000000003" pitchFamily="34" charset="0"/>
              <a:cs typeface="72 Condensed" panose="020B0506030000000003" pitchFamily="34" charset="0"/>
            </a:endParaRPr>
          </a:p>
          <a:p>
            <a:endParaRPr lang="en-US" dirty="0">
              <a:latin typeface="72 Condensed" panose="020B0506030000000003" pitchFamily="34" charset="0"/>
              <a:cs typeface="72 Condensed" panose="020B0506030000000003" pitchFamily="34" charset="0"/>
            </a:endParaRPr>
          </a:p>
        </p:txBody>
      </p:sp>
      <p:pic>
        <p:nvPicPr>
          <p:cNvPr id="1028" name="Picture 4" descr="DSI helping students create AI-generated love poems at event ahead of  Valentines day | Data Science | Vanderbilt University">
            <a:extLst>
              <a:ext uri="{FF2B5EF4-FFF2-40B4-BE49-F238E27FC236}">
                <a16:creationId xmlns:a16="http://schemas.microsoft.com/office/drawing/2014/main" id="{2A7997CC-C502-1A08-F964-3BA618C49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717389"/>
            <a:ext cx="1705140" cy="170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7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0B1B4-D95B-6EF4-D442-FCB305C740FE}"/>
              </a:ext>
            </a:extLst>
          </p:cNvPr>
          <p:cNvPicPr>
            <a:picLocks noChangeAspect="1"/>
          </p:cNvPicPr>
          <p:nvPr/>
        </p:nvPicPr>
        <p:blipFill>
          <a:blip r:embed="rId2"/>
          <a:stretch>
            <a:fillRect/>
          </a:stretch>
        </p:blipFill>
        <p:spPr>
          <a:xfrm>
            <a:off x="432991" y="332834"/>
            <a:ext cx="4950189" cy="1350051"/>
          </a:xfrm>
          <a:prstGeom prst="rect">
            <a:avLst/>
          </a:prstGeom>
        </p:spPr>
      </p:pic>
      <p:sp>
        <p:nvSpPr>
          <p:cNvPr id="8" name="TextBox 7">
            <a:extLst>
              <a:ext uri="{FF2B5EF4-FFF2-40B4-BE49-F238E27FC236}">
                <a16:creationId xmlns:a16="http://schemas.microsoft.com/office/drawing/2014/main" id="{4A71645E-2792-32C2-FB62-6346F422BA52}"/>
              </a:ext>
            </a:extLst>
          </p:cNvPr>
          <p:cNvSpPr txBox="1"/>
          <p:nvPr/>
        </p:nvSpPr>
        <p:spPr>
          <a:xfrm>
            <a:off x="5651770" y="332834"/>
            <a:ext cx="5505514" cy="1754326"/>
          </a:xfrm>
          <a:prstGeom prst="rect">
            <a:avLst/>
          </a:prstGeom>
          <a:noFill/>
        </p:spPr>
        <p:txBody>
          <a:bodyPr wrap="square" rtlCol="0">
            <a:spAutoFit/>
          </a:bodyPr>
          <a:lstStyle/>
          <a:p>
            <a:r>
              <a:rPr lang="en-US" altLang="en-US" dirty="0">
                <a:solidFill>
                  <a:schemeClr val="tx1">
                    <a:lumMod val="95000"/>
                    <a:lumOff val="5000"/>
                  </a:schemeClr>
                </a:solidFill>
                <a:latin typeface="Söhne"/>
              </a:rPr>
              <a:t>T</a:t>
            </a:r>
            <a:r>
              <a:rPr kumimoji="0" lang="en-US" altLang="en-US" sz="1800" b="0" i="0" u="none" strike="noStrike" cap="none" normalizeH="0" baseline="0" dirty="0">
                <a:ln>
                  <a:noFill/>
                </a:ln>
                <a:solidFill>
                  <a:schemeClr val="tx1">
                    <a:lumMod val="95000"/>
                    <a:lumOff val="5000"/>
                  </a:schemeClr>
                </a:solidFill>
                <a:effectLst/>
                <a:latin typeface="Söhne"/>
              </a:rPr>
              <a:t>he </a:t>
            </a:r>
            <a:r>
              <a:rPr kumimoji="0" lang="en-US" altLang="en-US" b="1" i="0" u="none" strike="noStrike" cap="none" normalizeH="0" baseline="0" dirty="0" err="1">
                <a:ln>
                  <a:noFill/>
                </a:ln>
                <a:solidFill>
                  <a:schemeClr val="tx1">
                    <a:lumMod val="95000"/>
                    <a:lumOff val="5000"/>
                  </a:schemeClr>
                </a:solidFill>
                <a:effectLst/>
                <a:latin typeface="Söhne Mono"/>
              </a:rPr>
              <a:t>format_poem</a:t>
            </a:r>
            <a:r>
              <a:rPr kumimoji="0" lang="en-US" altLang="en-US" sz="1800" b="0" i="0" u="none" strike="noStrike" cap="none" normalizeH="0" baseline="0" dirty="0">
                <a:ln>
                  <a:noFill/>
                </a:ln>
                <a:solidFill>
                  <a:schemeClr val="tx1">
                    <a:lumMod val="95000"/>
                    <a:lumOff val="5000"/>
                  </a:schemeClr>
                </a:solidFill>
                <a:effectLst/>
                <a:latin typeface="Söhne"/>
              </a:rPr>
              <a:t> function capitalizes the first letter of the input text and ensures that the poem ends with a period. This kind of formatting is often used to ensure consistency and readability in written text, especially when dealing with sentences or lines of poetry.</a:t>
            </a:r>
            <a:r>
              <a:rPr kumimoji="0" lang="en-US" altLang="en-US" sz="1050" b="0" i="0" u="none" strike="noStrike" cap="none" normalizeH="0" baseline="0" dirty="0">
                <a:ln>
                  <a:noFill/>
                </a:ln>
                <a:solidFill>
                  <a:schemeClr val="tx1">
                    <a:lumMod val="95000"/>
                    <a:lumOff val="5000"/>
                  </a:schemeClr>
                </a:solidFill>
                <a:effectLst/>
              </a:rPr>
              <a:t> </a:t>
            </a:r>
            <a:endParaRPr kumimoji="0" lang="en-US" altLang="en-US" sz="2800" b="0" i="0" u="none" strike="noStrike" cap="none" normalizeH="0" baseline="0" dirty="0">
              <a:ln>
                <a:noFill/>
              </a:ln>
              <a:solidFill>
                <a:schemeClr val="tx1">
                  <a:lumMod val="95000"/>
                  <a:lumOff val="5000"/>
                </a:schemeClr>
              </a:solidFill>
              <a:effectLst/>
              <a:latin typeface="Arial" panose="020B0604020202020204" pitchFamily="34" charset="0"/>
            </a:endParaRPr>
          </a:p>
          <a:p>
            <a:endParaRPr lang="en-US" dirty="0"/>
          </a:p>
        </p:txBody>
      </p:sp>
      <p:pic>
        <p:nvPicPr>
          <p:cNvPr id="10" name="Picture 9">
            <a:extLst>
              <a:ext uri="{FF2B5EF4-FFF2-40B4-BE49-F238E27FC236}">
                <a16:creationId xmlns:a16="http://schemas.microsoft.com/office/drawing/2014/main" id="{120594CA-43BA-1F92-487C-629CD1859927}"/>
              </a:ext>
            </a:extLst>
          </p:cNvPr>
          <p:cNvPicPr>
            <a:picLocks noChangeAspect="1"/>
          </p:cNvPicPr>
          <p:nvPr/>
        </p:nvPicPr>
        <p:blipFill>
          <a:blip r:embed="rId3"/>
          <a:stretch>
            <a:fillRect/>
          </a:stretch>
        </p:blipFill>
        <p:spPr>
          <a:xfrm>
            <a:off x="361925" y="2374366"/>
            <a:ext cx="5092320" cy="2476715"/>
          </a:xfrm>
          <a:prstGeom prst="rect">
            <a:avLst/>
          </a:prstGeom>
        </p:spPr>
      </p:pic>
      <p:pic>
        <p:nvPicPr>
          <p:cNvPr id="12" name="Picture 11">
            <a:extLst>
              <a:ext uri="{FF2B5EF4-FFF2-40B4-BE49-F238E27FC236}">
                <a16:creationId xmlns:a16="http://schemas.microsoft.com/office/drawing/2014/main" id="{16701650-D238-10A9-E68A-C424D4E2957A}"/>
              </a:ext>
            </a:extLst>
          </p:cNvPr>
          <p:cNvPicPr>
            <a:picLocks noChangeAspect="1"/>
          </p:cNvPicPr>
          <p:nvPr/>
        </p:nvPicPr>
        <p:blipFill>
          <a:blip r:embed="rId4"/>
          <a:stretch>
            <a:fillRect/>
          </a:stretch>
        </p:blipFill>
        <p:spPr>
          <a:xfrm>
            <a:off x="5651770" y="1936622"/>
            <a:ext cx="6248400" cy="4113822"/>
          </a:xfrm>
          <a:prstGeom prst="rect">
            <a:avLst/>
          </a:prstGeom>
        </p:spPr>
      </p:pic>
    </p:spTree>
    <p:extLst>
      <p:ext uri="{BB962C8B-B14F-4D97-AF65-F5344CB8AC3E}">
        <p14:creationId xmlns:p14="http://schemas.microsoft.com/office/powerpoint/2010/main" val="81292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FAE1D-D3A6-C9AE-5D84-737A9E445B77}"/>
              </a:ext>
            </a:extLst>
          </p:cNvPr>
          <p:cNvPicPr>
            <a:picLocks noChangeAspect="1"/>
          </p:cNvPicPr>
          <p:nvPr/>
        </p:nvPicPr>
        <p:blipFill>
          <a:blip r:embed="rId2"/>
          <a:stretch>
            <a:fillRect/>
          </a:stretch>
        </p:blipFill>
        <p:spPr>
          <a:xfrm>
            <a:off x="2263239" y="855495"/>
            <a:ext cx="6775252" cy="1967916"/>
          </a:xfrm>
          <a:prstGeom prst="rect">
            <a:avLst/>
          </a:prstGeom>
        </p:spPr>
      </p:pic>
      <p:sp>
        <p:nvSpPr>
          <p:cNvPr id="6" name="TextBox 5">
            <a:extLst>
              <a:ext uri="{FF2B5EF4-FFF2-40B4-BE49-F238E27FC236}">
                <a16:creationId xmlns:a16="http://schemas.microsoft.com/office/drawing/2014/main" id="{18DD5B90-4FC4-7C90-3F9F-ECAF118EC5EA}"/>
              </a:ext>
            </a:extLst>
          </p:cNvPr>
          <p:cNvSpPr txBox="1"/>
          <p:nvPr/>
        </p:nvSpPr>
        <p:spPr>
          <a:xfrm>
            <a:off x="1200416" y="3502935"/>
            <a:ext cx="8456931" cy="1738938"/>
          </a:xfrm>
          <a:prstGeom prst="rect">
            <a:avLst/>
          </a:prstGeom>
          <a:noFill/>
        </p:spPr>
        <p:txBody>
          <a:bodyPr wrap="square" rtlCol="0">
            <a:spAutoFit/>
          </a:bodyPr>
          <a:lstStyle/>
          <a:p>
            <a:r>
              <a:rPr kumimoji="0" lang="en-US" altLang="en-US" sz="1400" b="0" i="0" u="none" strike="noStrike" cap="none" normalizeH="0" baseline="0" dirty="0">
                <a:ln>
                  <a:noFill/>
                </a:ln>
                <a:solidFill>
                  <a:schemeClr val="tx1">
                    <a:lumMod val="95000"/>
                    <a:lumOff val="5000"/>
                  </a:schemeClr>
                </a:solidFill>
                <a:effectLst/>
                <a:latin typeface="Söhne"/>
              </a:rPr>
              <a:t>It prompts the user to enter an initial word for the poem and then calls the </a:t>
            </a:r>
            <a:r>
              <a:rPr kumimoji="0" lang="en-US" altLang="en-US" sz="1400" b="1" i="0" u="none" strike="noStrike" cap="none" normalizeH="0" baseline="0" dirty="0" err="1">
                <a:ln>
                  <a:noFill/>
                </a:ln>
                <a:solidFill>
                  <a:schemeClr val="tx1">
                    <a:lumMod val="95000"/>
                    <a:lumOff val="5000"/>
                  </a:schemeClr>
                </a:solidFill>
                <a:effectLst/>
                <a:latin typeface="Söhne Mono"/>
              </a:rPr>
              <a:t>poem_generator</a:t>
            </a:r>
            <a:r>
              <a:rPr kumimoji="0" lang="en-US" altLang="en-US" sz="1400" b="0" i="0" u="none" strike="noStrike" cap="none" normalizeH="0" baseline="0" dirty="0">
                <a:ln>
                  <a:noFill/>
                </a:ln>
                <a:solidFill>
                  <a:schemeClr val="tx1">
                    <a:lumMod val="95000"/>
                    <a:lumOff val="5000"/>
                  </a:schemeClr>
                </a:solidFill>
                <a:effectLst/>
                <a:latin typeface="Söhne"/>
              </a:rPr>
              <a:t> function to generate a poem based on the provided word.</a:t>
            </a:r>
            <a:r>
              <a:rPr kumimoji="0" lang="en-US" altLang="en-US" sz="900" b="0" i="0" u="none" strike="noStrike" cap="none" normalizeH="0" baseline="0" dirty="0">
                <a:ln>
                  <a:noFill/>
                </a:ln>
                <a:solidFill>
                  <a:schemeClr val="tx1">
                    <a:lumMod val="95000"/>
                    <a:lumOff val="5000"/>
                  </a:schemeClr>
                </a:solidFill>
                <a:effectLst/>
              </a:rPr>
              <a:t> </a:t>
            </a:r>
          </a:p>
          <a:p>
            <a:endParaRPr kumimoji="0" lang="en-US" altLang="en-US" sz="900" b="0" i="0" u="none" strike="noStrike" cap="none" normalizeH="0" baseline="0" dirty="0">
              <a:ln>
                <a:noFill/>
              </a:ln>
              <a:solidFill>
                <a:schemeClr val="tx1">
                  <a:lumMod val="95000"/>
                  <a:lumOff val="5000"/>
                </a:schemeClr>
              </a:solidFill>
              <a:effectLst/>
            </a:endParaRPr>
          </a:p>
          <a:p>
            <a:r>
              <a:rPr lang="en-US" sz="1400" dirty="0">
                <a:solidFill>
                  <a:schemeClr val="tx1">
                    <a:lumMod val="95000"/>
                    <a:lumOff val="5000"/>
                  </a:schemeClr>
                </a:solidFill>
                <a:latin typeface="Söhne"/>
              </a:rPr>
              <a:t>This code allows the user to input an initial word, generates a poem based on that word using </a:t>
            </a:r>
            <a:r>
              <a:rPr lang="en-US" sz="1400" dirty="0" err="1">
                <a:solidFill>
                  <a:schemeClr val="tx1">
                    <a:lumMod val="95000"/>
                    <a:lumOff val="5000"/>
                  </a:schemeClr>
                </a:solidFill>
                <a:latin typeface="Söhne"/>
              </a:rPr>
              <a:t>SpaCy</a:t>
            </a:r>
            <a:r>
              <a:rPr lang="en-US" sz="1400" dirty="0">
                <a:solidFill>
                  <a:schemeClr val="tx1">
                    <a:lumMod val="95000"/>
                    <a:lumOff val="5000"/>
                  </a:schemeClr>
                </a:solidFill>
                <a:latin typeface="Söhne"/>
              </a:rPr>
              <a:t> for natural language processing, and prints the formatted poem to the console. The poem is created by selecting sentences with high similarity to the previous sentence.</a:t>
            </a:r>
            <a:endParaRPr lang="en-US" altLang="en-US" sz="1400" dirty="0">
              <a:solidFill>
                <a:schemeClr val="tx1">
                  <a:lumMod val="95000"/>
                  <a:lumOff val="5000"/>
                </a:schemeClr>
              </a:solidFill>
              <a:latin typeface="Söhne"/>
            </a:endParaRPr>
          </a:p>
          <a:p>
            <a:endParaRPr lang="en-US" sz="1400" dirty="0"/>
          </a:p>
          <a:p>
            <a:endParaRPr lang="en-US" sz="1400" dirty="0"/>
          </a:p>
        </p:txBody>
      </p:sp>
    </p:spTree>
    <p:extLst>
      <p:ext uri="{BB962C8B-B14F-4D97-AF65-F5344CB8AC3E}">
        <p14:creationId xmlns:p14="http://schemas.microsoft.com/office/powerpoint/2010/main" val="87700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A5E1BF-95B8-0BF5-7202-C76A1949F4C0}"/>
              </a:ext>
            </a:extLst>
          </p:cNvPr>
          <p:cNvSpPr txBox="1"/>
          <p:nvPr/>
        </p:nvSpPr>
        <p:spPr>
          <a:xfrm>
            <a:off x="1051610" y="1897405"/>
            <a:ext cx="9391458" cy="378565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lumMod val="95000"/>
                    <a:lumOff val="5000"/>
                  </a:schemeClr>
                </a:solidFill>
                <a:latin typeface="Söhne"/>
              </a:rPr>
              <a:t>The model appears to be associated with image processing or computer vision, given the mention of "</a:t>
            </a:r>
            <a:r>
              <a:rPr lang="en-US" altLang="en-US" sz="1600" dirty="0" err="1">
                <a:solidFill>
                  <a:schemeClr val="tx1">
                    <a:lumMod val="95000"/>
                    <a:lumOff val="5000"/>
                  </a:schemeClr>
                </a:solidFill>
                <a:latin typeface="Söhne"/>
              </a:rPr>
              <a:t>PixArt</a:t>
            </a:r>
            <a:r>
              <a:rPr lang="en-US" altLang="en-US" sz="1600" dirty="0">
                <a:solidFill>
                  <a:schemeClr val="tx1">
                    <a:lumMod val="95000"/>
                    <a:lumOff val="5000"/>
                  </a:schemeClr>
                </a:solidFill>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lumMod val="95000"/>
                  <a:lumOff val="5000"/>
                </a:schemeClr>
              </a:solidFill>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solidFill>
                  <a:schemeClr val="tx1">
                    <a:lumMod val="95000"/>
                    <a:lumOff val="5000"/>
                  </a:schemeClr>
                </a:solidFill>
                <a:latin typeface="Söhne"/>
              </a:rPr>
              <a:t>PixArtAlphaPipeline</a:t>
            </a:r>
            <a:r>
              <a:rPr lang="en-US" altLang="en-US" sz="1600" dirty="0">
                <a:solidFill>
                  <a:schemeClr val="tx1">
                    <a:lumMod val="95000"/>
                    <a:lumOff val="5000"/>
                  </a:schemeClr>
                </a:solidFill>
                <a:latin typeface="Söhne"/>
              </a:rPr>
              <a:t>: This is likely a custom class or module that encapsulates a machine learning pipeline for image processing tasks.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solidFill>
                  <a:schemeClr val="tx1">
                    <a:lumMod val="95000"/>
                    <a:lumOff val="5000"/>
                  </a:schemeClr>
                </a:solidFill>
                <a:latin typeface="Söhne"/>
              </a:rPr>
              <a:t>from_pretrained</a:t>
            </a:r>
            <a:r>
              <a:rPr lang="en-US" altLang="en-US" sz="1600" dirty="0">
                <a:solidFill>
                  <a:schemeClr val="tx1">
                    <a:lumMod val="95000"/>
                    <a:lumOff val="5000"/>
                  </a:schemeClr>
                </a:solidFill>
                <a:latin typeface="Söhne"/>
              </a:rPr>
              <a:t>: This method is commonly used in machine learning frameworks like Hugging Face's Transformers library. It loads a pretrained model based on the provided identifier or path.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solidFill>
                  <a:schemeClr val="tx1">
                    <a:lumMod val="95000"/>
                    <a:lumOff val="5000"/>
                  </a:schemeClr>
                </a:solidFill>
                <a:latin typeface="Söhne"/>
              </a:rPr>
              <a:t>"</a:t>
            </a:r>
            <a:r>
              <a:rPr lang="en-US" altLang="en-US" sz="1600" dirty="0" err="1">
                <a:solidFill>
                  <a:schemeClr val="tx1">
                    <a:lumMod val="95000"/>
                    <a:lumOff val="5000"/>
                  </a:schemeClr>
                </a:solidFill>
                <a:latin typeface="Söhne"/>
              </a:rPr>
              <a:t>PixArt</a:t>
            </a:r>
            <a:r>
              <a:rPr lang="en-US" altLang="en-US" sz="1600" dirty="0">
                <a:solidFill>
                  <a:schemeClr val="tx1">
                    <a:lumMod val="95000"/>
                    <a:lumOff val="5000"/>
                  </a:schemeClr>
                </a:solidFill>
                <a:latin typeface="Söhne"/>
              </a:rPr>
              <a:t>-alpha/PixArt-XL-2-1024-MS": This is the identifier or path for the pretrained model to be loaded.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solidFill>
                  <a:schemeClr val="tx1">
                    <a:lumMod val="95000"/>
                    <a:lumOff val="5000"/>
                  </a:schemeClr>
                </a:solidFill>
                <a:latin typeface="Söhne"/>
              </a:rPr>
              <a:t>torch_dtype</a:t>
            </a:r>
            <a:r>
              <a:rPr lang="en-US" altLang="en-US" sz="1600" dirty="0">
                <a:solidFill>
                  <a:schemeClr val="tx1">
                    <a:lumMod val="95000"/>
                    <a:lumOff val="5000"/>
                  </a:schemeClr>
                </a:solidFill>
                <a:latin typeface="Söhne"/>
              </a:rPr>
              <a:t>=torch.float16: It specifies the data type to be used in </a:t>
            </a:r>
            <a:r>
              <a:rPr lang="en-US" altLang="en-US" sz="1600" dirty="0" err="1">
                <a:solidFill>
                  <a:schemeClr val="tx1">
                    <a:lumMod val="95000"/>
                    <a:lumOff val="5000"/>
                  </a:schemeClr>
                </a:solidFill>
                <a:latin typeface="Söhne"/>
              </a:rPr>
              <a:t>PyTorch</a:t>
            </a:r>
            <a:r>
              <a:rPr lang="en-US" altLang="en-US" sz="1600" dirty="0">
                <a:solidFill>
                  <a:schemeClr val="tx1">
                    <a:lumMod val="95000"/>
                    <a:lumOff val="5000"/>
                  </a:schemeClr>
                </a:solidFill>
                <a:latin typeface="Söhne"/>
              </a:rPr>
              <a:t> tensors. In this case, it uses the torch.float16 data type, which represents half-precision floating-point numbers.</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solidFill>
                <a:schemeClr val="tx1">
                  <a:lumMod val="95000"/>
                  <a:lumOff val="5000"/>
                </a:schemeClr>
              </a:solidFill>
              <a:latin typeface="Söhne"/>
            </a:endParaRPr>
          </a:p>
          <a:p>
            <a:pPr marL="0" marR="0" lvl="0" indent="0" algn="l" defTabSz="914400" rtl="0" eaLnBrk="0" fontAlgn="base" latinLnBrk="0" hangingPunct="0">
              <a:lnSpc>
                <a:spcPct val="100000"/>
              </a:lnSpc>
              <a:spcBef>
                <a:spcPct val="0"/>
              </a:spcBef>
              <a:spcAft>
                <a:spcPct val="0"/>
              </a:spcAft>
              <a:buClrTx/>
              <a:buSzTx/>
              <a:tabLst/>
            </a:pPr>
            <a:r>
              <a:rPr lang="en-US" altLang="en-US" sz="1600" dirty="0">
                <a:solidFill>
                  <a:schemeClr val="tx1">
                    <a:lumMod val="95000"/>
                    <a:lumOff val="5000"/>
                  </a:schemeClr>
                </a:solidFill>
                <a:latin typeface="Söhne"/>
              </a:rPr>
              <a:t>Then we move the entire </a:t>
            </a:r>
            <a:r>
              <a:rPr lang="en-US" altLang="en-US" sz="1600" dirty="0" err="1">
                <a:solidFill>
                  <a:schemeClr val="tx1">
                    <a:lumMod val="95000"/>
                    <a:lumOff val="5000"/>
                  </a:schemeClr>
                </a:solidFill>
                <a:latin typeface="Söhne"/>
              </a:rPr>
              <a:t>PixArtAlphaPipeline</a:t>
            </a:r>
            <a:r>
              <a:rPr lang="en-US" altLang="en-US" sz="1600" dirty="0">
                <a:solidFill>
                  <a:schemeClr val="tx1">
                    <a:lumMod val="95000"/>
                    <a:lumOff val="5000"/>
                  </a:schemeClr>
                </a:solidFill>
                <a:latin typeface="Söhne"/>
              </a:rPr>
              <a:t>, including the loaded pretrained model, to the CUDA device, which usually means moving it to a GPU. The string argument '</a:t>
            </a:r>
            <a:r>
              <a:rPr lang="en-US" altLang="en-US" sz="1600" dirty="0" err="1">
                <a:solidFill>
                  <a:schemeClr val="tx1">
                    <a:lumMod val="95000"/>
                    <a:lumOff val="5000"/>
                  </a:schemeClr>
                </a:solidFill>
                <a:latin typeface="Söhne"/>
              </a:rPr>
              <a:t>cuda</a:t>
            </a:r>
            <a:r>
              <a:rPr lang="en-US" altLang="en-US" sz="1600" dirty="0">
                <a:solidFill>
                  <a:schemeClr val="tx1">
                    <a:lumMod val="95000"/>
                    <a:lumOff val="5000"/>
                  </a:schemeClr>
                </a:solidFill>
                <a:latin typeface="Söhne"/>
              </a:rPr>
              <a:t>' indicates that it's moving the model to the GPU. This assumes that a GPU is available and </a:t>
            </a:r>
            <a:r>
              <a:rPr lang="en-US" altLang="en-US" sz="1600" dirty="0" err="1">
                <a:solidFill>
                  <a:schemeClr val="tx1">
                    <a:lumMod val="95000"/>
                    <a:lumOff val="5000"/>
                  </a:schemeClr>
                </a:solidFill>
                <a:latin typeface="Söhne"/>
              </a:rPr>
              <a:t>PyTorch</a:t>
            </a:r>
            <a:r>
              <a:rPr lang="en-US" altLang="en-US" sz="1600" dirty="0">
                <a:solidFill>
                  <a:schemeClr val="tx1">
                    <a:lumMod val="95000"/>
                    <a:lumOff val="5000"/>
                  </a:schemeClr>
                </a:solidFill>
                <a:latin typeface="Söhne"/>
              </a:rPr>
              <a:t> is configured to use it.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solidFill>
                  <a:schemeClr val="tx1">
                    <a:lumMod val="95000"/>
                    <a:lumOff val="5000"/>
                  </a:schemeClr>
                </a:solidFill>
                <a:latin typeface="Söhne"/>
              </a:rPr>
              <a:t>to('</a:t>
            </a:r>
            <a:r>
              <a:rPr lang="en-US" altLang="en-US" sz="1600" dirty="0" err="1">
                <a:solidFill>
                  <a:schemeClr val="tx1">
                    <a:lumMod val="95000"/>
                    <a:lumOff val="5000"/>
                  </a:schemeClr>
                </a:solidFill>
                <a:latin typeface="Söhne"/>
              </a:rPr>
              <a:t>cuda</a:t>
            </a:r>
            <a:r>
              <a:rPr lang="en-US" altLang="en-US" sz="1600" dirty="0">
                <a:solidFill>
                  <a:schemeClr val="tx1">
                    <a:lumMod val="95000"/>
                    <a:lumOff val="5000"/>
                  </a:schemeClr>
                </a:solidFill>
                <a:latin typeface="Söhne"/>
              </a:rPr>
              <a:t>'): This is a </a:t>
            </a:r>
            <a:r>
              <a:rPr lang="en-US" altLang="en-US" sz="1600" dirty="0" err="1">
                <a:solidFill>
                  <a:schemeClr val="tx1">
                    <a:lumMod val="95000"/>
                    <a:lumOff val="5000"/>
                  </a:schemeClr>
                </a:solidFill>
                <a:latin typeface="Söhne"/>
              </a:rPr>
              <a:t>PyTorch</a:t>
            </a:r>
            <a:r>
              <a:rPr lang="en-US" altLang="en-US" sz="1600" dirty="0">
                <a:solidFill>
                  <a:schemeClr val="tx1">
                    <a:lumMod val="95000"/>
                    <a:lumOff val="5000"/>
                  </a:schemeClr>
                </a:solidFill>
                <a:latin typeface="Söhne"/>
              </a:rPr>
              <a:t> method used to move a model or tensor to a specified device. '</a:t>
            </a:r>
            <a:r>
              <a:rPr lang="en-US" altLang="en-US" sz="1600" dirty="0" err="1">
                <a:solidFill>
                  <a:schemeClr val="tx1">
                    <a:lumMod val="95000"/>
                    <a:lumOff val="5000"/>
                  </a:schemeClr>
                </a:solidFill>
                <a:latin typeface="Söhne"/>
              </a:rPr>
              <a:t>cuda</a:t>
            </a:r>
            <a:r>
              <a:rPr lang="en-US" altLang="en-US" sz="1600" dirty="0">
                <a:solidFill>
                  <a:schemeClr val="tx1">
                    <a:lumMod val="95000"/>
                    <a:lumOff val="5000"/>
                  </a:schemeClr>
                </a:solidFill>
                <a:latin typeface="Söhne"/>
              </a:rPr>
              <a:t>' refers to the GPU</a:t>
            </a:r>
            <a:endParaRPr lang="en-US" sz="1600" dirty="0">
              <a:solidFill>
                <a:schemeClr val="tx1">
                  <a:lumMod val="95000"/>
                  <a:lumOff val="5000"/>
                </a:schemeClr>
              </a:solidFill>
              <a:latin typeface="Söhne"/>
            </a:endParaRPr>
          </a:p>
        </p:txBody>
      </p:sp>
      <p:pic>
        <p:nvPicPr>
          <p:cNvPr id="6" name="Picture 5">
            <a:extLst>
              <a:ext uri="{FF2B5EF4-FFF2-40B4-BE49-F238E27FC236}">
                <a16:creationId xmlns:a16="http://schemas.microsoft.com/office/drawing/2014/main" id="{6D9571CA-82D0-5874-C085-057E7D697E3B}"/>
              </a:ext>
            </a:extLst>
          </p:cNvPr>
          <p:cNvPicPr>
            <a:picLocks noChangeAspect="1"/>
          </p:cNvPicPr>
          <p:nvPr/>
        </p:nvPicPr>
        <p:blipFill rotWithShape="1">
          <a:blip r:embed="rId2"/>
          <a:srcRect t="72577"/>
          <a:stretch/>
        </p:blipFill>
        <p:spPr>
          <a:xfrm>
            <a:off x="1147863" y="834188"/>
            <a:ext cx="9211854" cy="858253"/>
          </a:xfrm>
          <a:prstGeom prst="rect">
            <a:avLst/>
          </a:prstGeom>
        </p:spPr>
      </p:pic>
    </p:spTree>
    <p:extLst>
      <p:ext uri="{BB962C8B-B14F-4D97-AF65-F5344CB8AC3E}">
        <p14:creationId xmlns:p14="http://schemas.microsoft.com/office/powerpoint/2010/main" val="279640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A48C69-00BA-7698-5E82-FED0C61B2CA6}"/>
              </a:ext>
            </a:extLst>
          </p:cNvPr>
          <p:cNvPicPr>
            <a:picLocks noChangeAspect="1"/>
          </p:cNvPicPr>
          <p:nvPr/>
        </p:nvPicPr>
        <p:blipFill rotWithShape="1">
          <a:blip r:embed="rId3"/>
          <a:srcRect b="54312"/>
          <a:stretch/>
        </p:blipFill>
        <p:spPr>
          <a:xfrm>
            <a:off x="602637" y="238688"/>
            <a:ext cx="6591871" cy="1148954"/>
          </a:xfrm>
          <a:prstGeom prst="rect">
            <a:avLst/>
          </a:prstGeom>
        </p:spPr>
      </p:pic>
      <p:sp>
        <p:nvSpPr>
          <p:cNvPr id="7" name="TextBox 6">
            <a:extLst>
              <a:ext uri="{FF2B5EF4-FFF2-40B4-BE49-F238E27FC236}">
                <a16:creationId xmlns:a16="http://schemas.microsoft.com/office/drawing/2014/main" id="{4A0E6BC7-6095-F573-123F-7D6F7A990FE9}"/>
              </a:ext>
            </a:extLst>
          </p:cNvPr>
          <p:cNvSpPr txBox="1"/>
          <p:nvPr/>
        </p:nvSpPr>
        <p:spPr>
          <a:xfrm>
            <a:off x="602637" y="1727537"/>
            <a:ext cx="9020782" cy="160043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chemeClr val="tx1">
                    <a:lumMod val="95000"/>
                    <a:lumOff val="5000"/>
                  </a:schemeClr>
                </a:solidFill>
                <a:latin typeface="Söhne"/>
              </a:rPr>
              <a:t>The code imports necessary libraries: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solidFill>
                  <a:schemeClr val="tx1">
                    <a:lumMod val="95000"/>
                    <a:lumOff val="5000"/>
                  </a:schemeClr>
                </a:solidFill>
                <a:latin typeface="Söhne"/>
              </a:rPr>
              <a:t>pipeline from transformers: This is used to easily create a pipeline for various NLP tasks, including text-to-speech.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solidFill>
                  <a:schemeClr val="tx1">
                    <a:lumMod val="95000"/>
                    <a:lumOff val="5000"/>
                  </a:schemeClr>
                </a:solidFill>
                <a:latin typeface="Söhne"/>
              </a:rPr>
              <a:t>load_dataset</a:t>
            </a:r>
            <a:r>
              <a:rPr lang="en-US" altLang="en-US" sz="1600" dirty="0">
                <a:solidFill>
                  <a:schemeClr val="tx1">
                    <a:lumMod val="95000"/>
                    <a:lumOff val="5000"/>
                  </a:schemeClr>
                </a:solidFill>
                <a:latin typeface="Söhne"/>
              </a:rPr>
              <a:t> from datasets: This is used to load a dataset, particularly the CMU Arctic dataset in this case.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err="1">
                <a:solidFill>
                  <a:schemeClr val="tx1">
                    <a:lumMod val="95000"/>
                    <a:lumOff val="5000"/>
                  </a:schemeClr>
                </a:solidFill>
                <a:latin typeface="Söhne"/>
              </a:rPr>
              <a:t>soundfile</a:t>
            </a:r>
            <a:r>
              <a:rPr lang="en-US" altLang="en-US" sz="1600" dirty="0">
                <a:solidFill>
                  <a:schemeClr val="tx1">
                    <a:lumMod val="95000"/>
                    <a:lumOff val="5000"/>
                  </a:schemeClr>
                </a:solidFill>
                <a:latin typeface="Söhne"/>
              </a:rPr>
              <a:t> as sf: This is used to write the generated speech to a WAV file.</a:t>
            </a:r>
          </a:p>
          <a:p>
            <a:endParaRPr lang="en-US" dirty="0"/>
          </a:p>
        </p:txBody>
      </p:sp>
      <p:sp>
        <p:nvSpPr>
          <p:cNvPr id="9" name="TextBox 8">
            <a:extLst>
              <a:ext uri="{FF2B5EF4-FFF2-40B4-BE49-F238E27FC236}">
                <a16:creationId xmlns:a16="http://schemas.microsoft.com/office/drawing/2014/main" id="{5B5FE077-A97B-E603-F42D-7E3DD7B46D6A}"/>
              </a:ext>
            </a:extLst>
          </p:cNvPr>
          <p:cNvSpPr txBox="1"/>
          <p:nvPr/>
        </p:nvSpPr>
        <p:spPr>
          <a:xfrm>
            <a:off x="524271" y="3667870"/>
            <a:ext cx="9662466" cy="861774"/>
          </a:xfrm>
          <a:prstGeom prst="rect">
            <a:avLst/>
          </a:prstGeom>
          <a:noFill/>
        </p:spPr>
        <p:txBody>
          <a:bodyPr wrap="square" rtlCol="0">
            <a:spAutoFit/>
          </a:bodyPr>
          <a:lstStyle/>
          <a:p>
            <a:r>
              <a:rPr lang="en-US" altLang="en-US" sz="1600" dirty="0">
                <a:solidFill>
                  <a:schemeClr val="tx1">
                    <a:lumMod val="95000"/>
                    <a:lumOff val="5000"/>
                  </a:schemeClr>
                </a:solidFill>
                <a:latin typeface="Söhne"/>
              </a:rPr>
              <a:t>It creates a text-to-speech pipeline using the Microsoft SpeechT5 model. The pipeline function from Hugging Face Transformers simplifies the process of using pre-trained models for various natural language processing tasks. </a:t>
            </a:r>
          </a:p>
          <a:p>
            <a:endParaRPr lang="en-US" dirty="0"/>
          </a:p>
        </p:txBody>
      </p:sp>
    </p:spTree>
    <p:extLst>
      <p:ext uri="{BB962C8B-B14F-4D97-AF65-F5344CB8AC3E}">
        <p14:creationId xmlns:p14="http://schemas.microsoft.com/office/powerpoint/2010/main" val="94204395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B7DD0-9743-7EA0-C5B4-8D935F944C63}"/>
              </a:ext>
            </a:extLst>
          </p:cNvPr>
          <p:cNvPicPr>
            <a:picLocks noChangeAspect="1"/>
          </p:cNvPicPr>
          <p:nvPr/>
        </p:nvPicPr>
        <p:blipFill>
          <a:blip r:embed="rId2"/>
          <a:stretch>
            <a:fillRect/>
          </a:stretch>
        </p:blipFill>
        <p:spPr>
          <a:xfrm>
            <a:off x="739812" y="399398"/>
            <a:ext cx="7132938" cy="1356478"/>
          </a:xfrm>
          <a:prstGeom prst="rect">
            <a:avLst/>
          </a:prstGeom>
        </p:spPr>
      </p:pic>
      <p:sp>
        <p:nvSpPr>
          <p:cNvPr id="9" name="TextBox 8">
            <a:extLst>
              <a:ext uri="{FF2B5EF4-FFF2-40B4-BE49-F238E27FC236}">
                <a16:creationId xmlns:a16="http://schemas.microsoft.com/office/drawing/2014/main" id="{49EAA56C-951E-F564-72DF-F68A7862FDC3}"/>
              </a:ext>
            </a:extLst>
          </p:cNvPr>
          <p:cNvSpPr txBox="1"/>
          <p:nvPr/>
        </p:nvSpPr>
        <p:spPr>
          <a:xfrm>
            <a:off x="500712" y="1934758"/>
            <a:ext cx="10579180" cy="4431983"/>
          </a:xfrm>
          <a:prstGeom prst="rect">
            <a:avLst/>
          </a:prstGeom>
          <a:noFill/>
        </p:spPr>
        <p:txBody>
          <a:bodyPr wrap="square" rtlCol="0">
            <a:spAutoFit/>
          </a:bodyPr>
          <a:lstStyle/>
          <a:p>
            <a:r>
              <a:rPr lang="en-US" altLang="en-US" sz="1600" dirty="0">
                <a:solidFill>
                  <a:schemeClr val="tx1">
                    <a:lumMod val="95000"/>
                    <a:lumOff val="5000"/>
                  </a:schemeClr>
                </a:solidFill>
                <a:latin typeface="Söhne"/>
              </a:rPr>
              <a:t>It loads the CMU Arctic dataset, specifically the speaker embeddings, using the </a:t>
            </a:r>
            <a:r>
              <a:rPr lang="en-US" altLang="en-US" sz="1600" dirty="0" err="1">
                <a:solidFill>
                  <a:schemeClr val="tx1">
                    <a:lumMod val="95000"/>
                    <a:lumOff val="5000"/>
                  </a:schemeClr>
                </a:solidFill>
                <a:latin typeface="Söhne"/>
              </a:rPr>
              <a:t>load_dataset</a:t>
            </a:r>
            <a:r>
              <a:rPr lang="en-US" altLang="en-US" sz="1600" dirty="0">
                <a:solidFill>
                  <a:schemeClr val="tx1">
                    <a:lumMod val="95000"/>
                    <a:lumOff val="5000"/>
                  </a:schemeClr>
                </a:solidFill>
                <a:latin typeface="Söhne"/>
              </a:rPr>
              <a:t> function from the datasets library. </a:t>
            </a:r>
          </a:p>
          <a:p>
            <a:endParaRPr lang="en-US" altLang="en-US" sz="1600" dirty="0">
              <a:solidFill>
                <a:schemeClr val="tx1">
                  <a:lumMod val="95000"/>
                  <a:lumOff val="5000"/>
                </a:schemeClr>
              </a:solidFill>
              <a:latin typeface="Söhne"/>
            </a:endParaRPr>
          </a:p>
          <a:p>
            <a:r>
              <a:rPr lang="en-US" altLang="en-US" sz="1600" dirty="0">
                <a:solidFill>
                  <a:schemeClr val="tx1">
                    <a:lumMod val="95000"/>
                    <a:lumOff val="5000"/>
                  </a:schemeClr>
                </a:solidFill>
                <a:latin typeface="Söhne"/>
              </a:rPr>
              <a:t>It extracts the speaker embedding tensor for a specific sample from the dataset and converts it into a </a:t>
            </a:r>
            <a:r>
              <a:rPr lang="en-US" altLang="en-US" sz="1600" dirty="0" err="1">
                <a:solidFill>
                  <a:schemeClr val="tx1">
                    <a:lumMod val="95000"/>
                    <a:lumOff val="5000"/>
                  </a:schemeClr>
                </a:solidFill>
                <a:latin typeface="Söhne"/>
              </a:rPr>
              <a:t>PyTorch</a:t>
            </a:r>
            <a:r>
              <a:rPr lang="en-US" altLang="en-US" sz="1600" dirty="0">
                <a:solidFill>
                  <a:schemeClr val="tx1">
                    <a:lumMod val="95000"/>
                    <a:lumOff val="5000"/>
                  </a:schemeClr>
                </a:solidFill>
                <a:latin typeface="Söhne"/>
              </a:rPr>
              <a:t> tensor. The </a:t>
            </a:r>
            <a:r>
              <a:rPr lang="en-US" altLang="en-US" sz="1600" dirty="0" err="1">
                <a:solidFill>
                  <a:schemeClr val="tx1">
                    <a:lumMod val="95000"/>
                    <a:lumOff val="5000"/>
                  </a:schemeClr>
                </a:solidFill>
                <a:latin typeface="Söhne"/>
              </a:rPr>
              <a:t>unsqueeze</a:t>
            </a:r>
            <a:r>
              <a:rPr lang="en-US" altLang="en-US" sz="1600" dirty="0">
                <a:solidFill>
                  <a:schemeClr val="tx1">
                    <a:lumMod val="95000"/>
                    <a:lumOff val="5000"/>
                  </a:schemeClr>
                </a:solidFill>
                <a:latin typeface="Söhne"/>
              </a:rPr>
              <a:t>(0) method adds an extra dimension to the tensor, making it suitable for input to the model</a:t>
            </a:r>
          </a:p>
          <a:p>
            <a:r>
              <a:rPr lang="en-US" altLang="en-US" sz="1600" dirty="0">
                <a:solidFill>
                  <a:schemeClr val="tx1">
                    <a:lumMod val="95000"/>
                    <a:lumOff val="5000"/>
                  </a:schemeClr>
                </a:solidFill>
                <a:latin typeface="Söhne"/>
              </a:rPr>
              <a:t> </a:t>
            </a:r>
          </a:p>
          <a:p>
            <a:r>
              <a:rPr lang="en-US" altLang="en-US" sz="1600" dirty="0">
                <a:solidFill>
                  <a:schemeClr val="tx1">
                    <a:lumMod val="95000"/>
                    <a:lumOff val="5000"/>
                  </a:schemeClr>
                </a:solidFill>
                <a:latin typeface="Söhne"/>
              </a:rPr>
              <a:t>It generates speech from the provided poem text using the text-to-speech pipeline. Additionally, it passes the speaker embedding tensor as a forward parameter to the pipeline, allowing the model to consider the specified speaker characteristics during synthesis. </a:t>
            </a:r>
          </a:p>
          <a:p>
            <a:endParaRPr lang="en-US" altLang="en-US" sz="1600" dirty="0">
              <a:solidFill>
                <a:schemeClr val="tx1">
                  <a:lumMod val="95000"/>
                  <a:lumOff val="5000"/>
                </a:schemeClr>
              </a:solidFill>
              <a:latin typeface="Söhne"/>
            </a:endParaRPr>
          </a:p>
          <a:p>
            <a:r>
              <a:rPr lang="en-US" altLang="en-US" sz="1600" dirty="0">
                <a:solidFill>
                  <a:schemeClr val="tx1">
                    <a:lumMod val="95000"/>
                    <a:lumOff val="5000"/>
                  </a:schemeClr>
                </a:solidFill>
                <a:latin typeface="Söhne"/>
              </a:rPr>
              <a:t>It uses the </a:t>
            </a:r>
            <a:r>
              <a:rPr lang="en-US" altLang="en-US" sz="1600" dirty="0" err="1">
                <a:solidFill>
                  <a:schemeClr val="tx1">
                    <a:lumMod val="95000"/>
                    <a:lumOff val="5000"/>
                  </a:schemeClr>
                </a:solidFill>
                <a:latin typeface="Söhne"/>
              </a:rPr>
              <a:t>soundfile</a:t>
            </a:r>
            <a:r>
              <a:rPr lang="en-US" altLang="en-US" sz="1600" dirty="0">
                <a:solidFill>
                  <a:schemeClr val="tx1">
                    <a:lumMod val="95000"/>
                    <a:lumOff val="5000"/>
                  </a:schemeClr>
                </a:solidFill>
                <a:latin typeface="Söhne"/>
              </a:rPr>
              <a:t> library to write the generated speech audio to a WAV file named "speech.wav." The audio data is obtained from the speech dictionary, and the sampling rate is specified. </a:t>
            </a:r>
          </a:p>
          <a:p>
            <a:endParaRPr lang="en-US" altLang="en-US" sz="1600" dirty="0">
              <a:solidFill>
                <a:schemeClr val="tx1">
                  <a:lumMod val="95000"/>
                  <a:lumOff val="5000"/>
                </a:schemeClr>
              </a:solidFill>
              <a:latin typeface="Söhne"/>
            </a:endParaRPr>
          </a:p>
          <a:p>
            <a:endParaRPr kumimoji="0" lang="en-US" altLang="en-US" b="0" i="0" u="none" strike="noStrike" cap="none" normalizeH="0" baseline="0" dirty="0">
              <a:ln>
                <a:noFill/>
              </a:ln>
              <a:solidFill>
                <a:schemeClr val="tx1"/>
              </a:solidFill>
              <a:effectLst/>
              <a:latin typeface="Arial" panose="020B0604020202020204" pitchFamily="34" charset="0"/>
            </a:endParaRPr>
          </a:p>
          <a:p>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p:txBody>
      </p:sp>
    </p:spTree>
    <p:extLst>
      <p:ext uri="{BB962C8B-B14F-4D97-AF65-F5344CB8AC3E}">
        <p14:creationId xmlns:p14="http://schemas.microsoft.com/office/powerpoint/2010/main" val="1512819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2C6D-0EF9-F928-C2DE-03D13AFB17C3}"/>
              </a:ext>
            </a:extLst>
          </p:cNvPr>
          <p:cNvSpPr>
            <a:spLocks noGrp="1"/>
          </p:cNvSpPr>
          <p:nvPr>
            <p:ph type="title"/>
          </p:nvPr>
        </p:nvSpPr>
        <p:spPr/>
        <p:txBody>
          <a:bodyPr/>
          <a:lstStyle/>
          <a:p>
            <a:r>
              <a:rPr lang="en-US" dirty="0"/>
              <a:t>Outputs:</a:t>
            </a:r>
          </a:p>
        </p:txBody>
      </p:sp>
      <p:sp>
        <p:nvSpPr>
          <p:cNvPr id="3" name="Content Placeholder 2">
            <a:extLst>
              <a:ext uri="{FF2B5EF4-FFF2-40B4-BE49-F238E27FC236}">
                <a16:creationId xmlns:a16="http://schemas.microsoft.com/office/drawing/2014/main" id="{99418746-549D-AB8A-C6A6-E40C34368A5A}"/>
              </a:ext>
            </a:extLst>
          </p:cNvPr>
          <p:cNvSpPr>
            <a:spLocks noGrp="1"/>
          </p:cNvSpPr>
          <p:nvPr>
            <p:ph idx="1"/>
          </p:nvPr>
        </p:nvSpPr>
        <p:spPr/>
        <p:txBody>
          <a:bodyPr/>
          <a:lstStyle/>
          <a:p>
            <a:r>
              <a:rPr lang="en-US" dirty="0"/>
              <a:t>Input text : Lily</a:t>
            </a:r>
          </a:p>
          <a:p>
            <a:pPr marL="0" indent="0">
              <a:buNone/>
            </a:pPr>
            <a:r>
              <a:rPr lang="en-US" dirty="0"/>
              <a:t>Text output : </a:t>
            </a:r>
          </a:p>
        </p:txBody>
      </p:sp>
      <p:pic>
        <p:nvPicPr>
          <p:cNvPr id="5" name="Picture 4">
            <a:extLst>
              <a:ext uri="{FF2B5EF4-FFF2-40B4-BE49-F238E27FC236}">
                <a16:creationId xmlns:a16="http://schemas.microsoft.com/office/drawing/2014/main" id="{F523FF8C-3E7B-8CF9-7DAD-20AA52009455}"/>
              </a:ext>
            </a:extLst>
          </p:cNvPr>
          <p:cNvPicPr>
            <a:picLocks noChangeAspect="1"/>
          </p:cNvPicPr>
          <p:nvPr/>
        </p:nvPicPr>
        <p:blipFill>
          <a:blip r:embed="rId4"/>
          <a:stretch>
            <a:fillRect/>
          </a:stretch>
        </p:blipFill>
        <p:spPr>
          <a:xfrm>
            <a:off x="1253166" y="3139090"/>
            <a:ext cx="5333189" cy="1240276"/>
          </a:xfrm>
          <a:prstGeom prst="rect">
            <a:avLst/>
          </a:prstGeom>
        </p:spPr>
      </p:pic>
      <p:pic>
        <p:nvPicPr>
          <p:cNvPr id="9218" name="Picture 2">
            <a:extLst>
              <a:ext uri="{FF2B5EF4-FFF2-40B4-BE49-F238E27FC236}">
                <a16:creationId xmlns:a16="http://schemas.microsoft.com/office/drawing/2014/main" id="{3AD86657-363F-1C23-767C-389B2CC72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850" y="1781718"/>
            <a:ext cx="4289898" cy="4289898"/>
          </a:xfrm>
          <a:prstGeom prst="rect">
            <a:avLst/>
          </a:prstGeom>
          <a:noFill/>
          <a:extLst>
            <a:ext uri="{909E8E84-426E-40DD-AFC4-6F175D3DCCD1}">
              <a14:hiddenFill xmlns:a14="http://schemas.microsoft.com/office/drawing/2010/main">
                <a:solidFill>
                  <a:srgbClr val="FFFFFF"/>
                </a:solidFill>
              </a14:hiddenFill>
            </a:ext>
          </a:extLst>
        </p:spPr>
      </p:pic>
      <p:pic>
        <p:nvPicPr>
          <p:cNvPr id="6" name="speech (2)">
            <a:hlinkClick r:id="" action="ppaction://media"/>
            <a:extLst>
              <a:ext uri="{FF2B5EF4-FFF2-40B4-BE49-F238E27FC236}">
                <a16:creationId xmlns:a16="http://schemas.microsoft.com/office/drawing/2014/main" id="{286E4E92-3BB8-21D9-3021-BC3C202334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53325" y="5334336"/>
            <a:ext cx="570041" cy="487363"/>
          </a:xfrm>
          <a:prstGeom prst="rect">
            <a:avLst/>
          </a:prstGeom>
        </p:spPr>
      </p:pic>
      <p:sp>
        <p:nvSpPr>
          <p:cNvPr id="7" name="TextBox 6">
            <a:extLst>
              <a:ext uri="{FF2B5EF4-FFF2-40B4-BE49-F238E27FC236}">
                <a16:creationId xmlns:a16="http://schemas.microsoft.com/office/drawing/2014/main" id="{8EEA0319-9AB0-5575-284F-56D37389C7A2}"/>
              </a:ext>
            </a:extLst>
          </p:cNvPr>
          <p:cNvSpPr txBox="1"/>
          <p:nvPr/>
        </p:nvSpPr>
        <p:spPr>
          <a:xfrm>
            <a:off x="3395450" y="5393352"/>
            <a:ext cx="1557875" cy="369332"/>
          </a:xfrm>
          <a:prstGeom prst="rect">
            <a:avLst/>
          </a:prstGeom>
          <a:noFill/>
        </p:spPr>
        <p:txBody>
          <a:bodyPr wrap="square" rtlCol="0">
            <a:spAutoFit/>
          </a:bodyPr>
          <a:lstStyle/>
          <a:p>
            <a:r>
              <a:rPr lang="en-US" dirty="0"/>
              <a:t>Audio output :</a:t>
            </a:r>
          </a:p>
        </p:txBody>
      </p:sp>
      <p:sp>
        <p:nvSpPr>
          <p:cNvPr id="8" name="TextBox 7">
            <a:extLst>
              <a:ext uri="{FF2B5EF4-FFF2-40B4-BE49-F238E27FC236}">
                <a16:creationId xmlns:a16="http://schemas.microsoft.com/office/drawing/2014/main" id="{1672BC1B-33DE-8F15-B1E9-A2FDCD898DE4}"/>
              </a:ext>
            </a:extLst>
          </p:cNvPr>
          <p:cNvSpPr txBox="1"/>
          <p:nvPr/>
        </p:nvSpPr>
        <p:spPr>
          <a:xfrm>
            <a:off x="7559850" y="1371238"/>
            <a:ext cx="3064213" cy="369332"/>
          </a:xfrm>
          <a:prstGeom prst="rect">
            <a:avLst/>
          </a:prstGeom>
          <a:noFill/>
        </p:spPr>
        <p:txBody>
          <a:bodyPr wrap="square" rtlCol="0">
            <a:spAutoFit/>
          </a:bodyPr>
          <a:lstStyle/>
          <a:p>
            <a:r>
              <a:rPr lang="en-US" dirty="0"/>
              <a:t>Image output:</a:t>
            </a:r>
          </a:p>
        </p:txBody>
      </p:sp>
    </p:spTree>
    <p:extLst>
      <p:ext uri="{BB962C8B-B14F-4D97-AF65-F5344CB8AC3E}">
        <p14:creationId xmlns:p14="http://schemas.microsoft.com/office/powerpoint/2010/main" val="6364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315596D0-7A93-45AB-A289-2A2B141E0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45E518-9B3D-2AE0-C202-5B1524A79009}"/>
              </a:ext>
            </a:extLst>
          </p:cNvPr>
          <p:cNvSpPr>
            <a:spLocks noGrp="1"/>
          </p:cNvSpPr>
          <p:nvPr>
            <p:ph type="title"/>
          </p:nvPr>
        </p:nvSpPr>
        <p:spPr>
          <a:xfrm>
            <a:off x="749493" y="2463419"/>
            <a:ext cx="2929372" cy="3145812"/>
          </a:xfrm>
        </p:spPr>
        <p:txBody>
          <a:bodyPr vert="horz" lIns="0" tIns="0" rIns="0" bIns="0" rtlCol="0" anchor="t">
            <a:normAutofit/>
          </a:bodyPr>
          <a:lstStyle/>
          <a:p>
            <a:r>
              <a:rPr lang="en-US" sz="3200" spc="750">
                <a:solidFill>
                  <a:schemeClr val="bg1"/>
                </a:solidFill>
              </a:rPr>
              <a:t>Thank you!!</a:t>
            </a:r>
          </a:p>
        </p:txBody>
      </p:sp>
      <p:pic>
        <p:nvPicPr>
          <p:cNvPr id="4" name="Picture 3" descr="A person smiling at the camera&#10;&#10;Description automatically generated">
            <a:extLst>
              <a:ext uri="{FF2B5EF4-FFF2-40B4-BE49-F238E27FC236}">
                <a16:creationId xmlns:a16="http://schemas.microsoft.com/office/drawing/2014/main" id="{79BC7982-1871-3468-51E3-7A0864FA1A77}"/>
              </a:ext>
            </a:extLst>
          </p:cNvPr>
          <p:cNvPicPr>
            <a:picLocks noChangeAspect="1"/>
          </p:cNvPicPr>
          <p:nvPr/>
        </p:nvPicPr>
        <p:blipFill rotWithShape="1">
          <a:blip r:embed="rId2"/>
          <a:srcRect l="16979" t="46129" r="14206" b="1"/>
          <a:stretch/>
        </p:blipFill>
        <p:spPr>
          <a:xfrm>
            <a:off x="5321030" y="2344803"/>
            <a:ext cx="2614469" cy="2728889"/>
          </a:xfrm>
          <a:prstGeom prst="rect">
            <a:avLst/>
          </a:prstGeom>
        </p:spPr>
      </p:pic>
      <p:pic>
        <p:nvPicPr>
          <p:cNvPr id="5" name="Picture 4" descr="A person smiling at camera&#10;&#10;Description automatically generated">
            <a:extLst>
              <a:ext uri="{FF2B5EF4-FFF2-40B4-BE49-F238E27FC236}">
                <a16:creationId xmlns:a16="http://schemas.microsoft.com/office/drawing/2014/main" id="{68E31880-3AF6-25F7-20D3-5C8BC6AD56DA}"/>
              </a:ext>
            </a:extLst>
          </p:cNvPr>
          <p:cNvPicPr>
            <a:picLocks noChangeAspect="1"/>
          </p:cNvPicPr>
          <p:nvPr/>
        </p:nvPicPr>
        <p:blipFill rotWithShape="1">
          <a:blip r:embed="rId3"/>
          <a:srcRect l="1953" r="1953"/>
          <a:stretch/>
        </p:blipFill>
        <p:spPr>
          <a:xfrm>
            <a:off x="8725711" y="2306187"/>
            <a:ext cx="2716796" cy="2714139"/>
          </a:xfrm>
          <a:prstGeom prst="rect">
            <a:avLst/>
          </a:prstGeom>
        </p:spPr>
      </p:pic>
      <p:sp>
        <p:nvSpPr>
          <p:cNvPr id="8" name="TextBox 7">
            <a:extLst>
              <a:ext uri="{FF2B5EF4-FFF2-40B4-BE49-F238E27FC236}">
                <a16:creationId xmlns:a16="http://schemas.microsoft.com/office/drawing/2014/main" id="{1AA5FD22-950D-FE9F-2C28-643419CA9C74}"/>
              </a:ext>
            </a:extLst>
          </p:cNvPr>
          <p:cNvSpPr txBox="1"/>
          <p:nvPr/>
        </p:nvSpPr>
        <p:spPr>
          <a:xfrm>
            <a:off x="5321030" y="5379396"/>
            <a:ext cx="2614469" cy="646331"/>
          </a:xfrm>
          <a:prstGeom prst="rect">
            <a:avLst/>
          </a:prstGeom>
          <a:noFill/>
        </p:spPr>
        <p:txBody>
          <a:bodyPr wrap="square" rtlCol="0">
            <a:spAutoFit/>
          </a:bodyPr>
          <a:lstStyle/>
          <a:p>
            <a:r>
              <a:rPr lang="en-US" sz="1200" dirty="0"/>
              <a:t>VIKRANT SAGAR REMODDULA</a:t>
            </a:r>
          </a:p>
          <a:p>
            <a:r>
              <a:rPr lang="en-US" sz="1200" dirty="0"/>
              <a:t>(VXR220005)</a:t>
            </a:r>
          </a:p>
          <a:p>
            <a:endParaRPr lang="en-US" sz="1200" dirty="0"/>
          </a:p>
        </p:txBody>
      </p:sp>
      <p:sp>
        <p:nvSpPr>
          <p:cNvPr id="9" name="TextBox 8">
            <a:extLst>
              <a:ext uri="{FF2B5EF4-FFF2-40B4-BE49-F238E27FC236}">
                <a16:creationId xmlns:a16="http://schemas.microsoft.com/office/drawing/2014/main" id="{78DC895C-3B60-37E0-4489-B67AAED46181}"/>
              </a:ext>
            </a:extLst>
          </p:cNvPr>
          <p:cNvSpPr txBox="1"/>
          <p:nvPr/>
        </p:nvSpPr>
        <p:spPr>
          <a:xfrm>
            <a:off x="8725711" y="5379396"/>
            <a:ext cx="2716796" cy="646331"/>
          </a:xfrm>
          <a:prstGeom prst="rect">
            <a:avLst/>
          </a:prstGeom>
          <a:noFill/>
        </p:spPr>
        <p:txBody>
          <a:bodyPr wrap="square" rtlCol="0">
            <a:spAutoFit/>
          </a:bodyPr>
          <a:lstStyle/>
          <a:p>
            <a:pPr marL="0" indent="0">
              <a:buNone/>
            </a:pPr>
            <a:r>
              <a:rPr lang="en-US" sz="1200" dirty="0">
                <a:solidFill>
                  <a:schemeClr val="tx1">
                    <a:lumMod val="95000"/>
                    <a:lumOff val="5000"/>
                  </a:schemeClr>
                </a:solidFill>
              </a:rPr>
              <a:t>MAHITA CHARAGONDLAA</a:t>
            </a:r>
          </a:p>
          <a:p>
            <a:pPr marL="0" indent="0">
              <a:buNone/>
            </a:pPr>
            <a:r>
              <a:rPr lang="en-US" sz="1200" dirty="0">
                <a:solidFill>
                  <a:schemeClr val="tx1">
                    <a:lumMod val="95000"/>
                    <a:lumOff val="5000"/>
                  </a:schemeClr>
                </a:solidFill>
              </a:rPr>
              <a:t>(MXC220010)</a:t>
            </a:r>
          </a:p>
          <a:p>
            <a:endParaRPr lang="en-US" sz="1200" dirty="0">
              <a:solidFill>
                <a:schemeClr val="tx1">
                  <a:lumMod val="95000"/>
                  <a:lumOff val="5000"/>
                </a:schemeClr>
              </a:solidFill>
            </a:endParaRPr>
          </a:p>
        </p:txBody>
      </p:sp>
    </p:spTree>
    <p:extLst>
      <p:ext uri="{BB962C8B-B14F-4D97-AF65-F5344CB8AC3E}">
        <p14:creationId xmlns:p14="http://schemas.microsoft.com/office/powerpoint/2010/main" val="272961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973AE-8FEC-BBD3-6C6C-969ADC45D428}"/>
              </a:ext>
            </a:extLst>
          </p:cNvPr>
          <p:cNvSpPr>
            <a:spLocks noGrp="1"/>
          </p:cNvSpPr>
          <p:nvPr>
            <p:ph type="title"/>
          </p:nvPr>
        </p:nvSpPr>
        <p:spPr>
          <a:xfrm>
            <a:off x="1371600" y="457200"/>
            <a:ext cx="4911393" cy="1556724"/>
          </a:xfrm>
        </p:spPr>
        <p:txBody>
          <a:bodyPr anchor="b">
            <a:normAutofit/>
          </a:bodyPr>
          <a:lstStyle/>
          <a:p>
            <a:r>
              <a:rPr lang="en-US" dirty="0"/>
              <a:t>3 techniques- </a:t>
            </a:r>
          </a:p>
        </p:txBody>
      </p:sp>
      <p:pic>
        <p:nvPicPr>
          <p:cNvPr id="2052" name="Picture 4" descr="Can AI and ChatGPT Create 'Great' Poetry? - Poem Analysis">
            <a:extLst>
              <a:ext uri="{FF2B5EF4-FFF2-40B4-BE49-F238E27FC236}">
                <a16:creationId xmlns:a16="http://schemas.microsoft.com/office/drawing/2014/main" id="{14C83EF8-2204-D4C1-E28E-B6EECC1505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4639" y="1761780"/>
            <a:ext cx="5090161" cy="2863215"/>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500FC9B0-D915-7C4D-9BF8-578241869D6F}"/>
              </a:ext>
            </a:extLst>
          </p:cNvPr>
          <p:cNvGraphicFramePr>
            <a:graphicFrameLocks noGrp="1"/>
          </p:cNvGraphicFramePr>
          <p:nvPr>
            <p:ph idx="1"/>
            <p:extLst>
              <p:ext uri="{D42A27DB-BD31-4B8C-83A1-F6EECF244321}">
                <p14:modId xmlns:p14="http://schemas.microsoft.com/office/powerpoint/2010/main" val="3804616957"/>
              </p:ext>
            </p:extLst>
          </p:nvPr>
        </p:nvGraphicFramePr>
        <p:xfrm>
          <a:off x="1371601" y="2345635"/>
          <a:ext cx="4911392" cy="3583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522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6C2EB-1462-768D-0D15-6303550C9305}"/>
              </a:ext>
            </a:extLst>
          </p:cNvPr>
          <p:cNvSpPr>
            <a:spLocks noGrp="1"/>
          </p:cNvSpPr>
          <p:nvPr>
            <p:ph type="title"/>
          </p:nvPr>
        </p:nvSpPr>
        <p:spPr>
          <a:xfrm>
            <a:off x="1371600" y="24384"/>
            <a:ext cx="10241280" cy="1234440"/>
          </a:xfrm>
        </p:spPr>
        <p:txBody>
          <a:bodyPr/>
          <a:lstStyle/>
          <a:p>
            <a:r>
              <a:rPr lang="en-US" dirty="0"/>
              <a:t>Text Generation</a:t>
            </a:r>
          </a:p>
        </p:txBody>
      </p:sp>
      <p:sp>
        <p:nvSpPr>
          <p:cNvPr id="3" name="Content Placeholder 2">
            <a:extLst>
              <a:ext uri="{FF2B5EF4-FFF2-40B4-BE49-F238E27FC236}">
                <a16:creationId xmlns:a16="http://schemas.microsoft.com/office/drawing/2014/main" id="{462C78DD-86E7-3CDE-BD29-1F4E4D50D026}"/>
              </a:ext>
            </a:extLst>
          </p:cNvPr>
          <p:cNvSpPr>
            <a:spLocks noGrp="1"/>
          </p:cNvSpPr>
          <p:nvPr>
            <p:ph idx="1"/>
          </p:nvPr>
        </p:nvSpPr>
        <p:spPr>
          <a:xfrm>
            <a:off x="906379" y="1631000"/>
            <a:ext cx="10241280" cy="3959352"/>
          </a:xfrm>
        </p:spPr>
        <p:txBody>
          <a:bodyPr>
            <a:normAutofit fontScale="92500" lnSpcReduction="20000"/>
          </a:bodyPr>
          <a:lstStyle/>
          <a:p>
            <a:r>
              <a:rPr lang="en-US" dirty="0"/>
              <a:t>To train this model we are using poems extracted by web scraping from a website written by Edgar Allan Poe , specifically "</a:t>
            </a:r>
            <a:r>
              <a:rPr lang="en-US" dirty="0">
                <a:hlinkClick r:id="rId2">
                  <a:extLst>
                    <a:ext uri="{A12FA001-AC4F-418D-AE19-62706E023703}">
                      <ahyp:hlinkClr xmlns:ahyp="http://schemas.microsoft.com/office/drawing/2018/hyperlinkcolor" val="tx"/>
                    </a:ext>
                  </a:extLst>
                </a:hlinkClick>
              </a:rPr>
              <a:t>https://mypoeticside.com</a:t>
            </a:r>
            <a:r>
              <a:rPr lang="en-US" dirty="0"/>
              <a:t>."  </a:t>
            </a:r>
          </a:p>
          <a:p>
            <a:r>
              <a:rPr lang="en-US" dirty="0"/>
              <a:t>For Web Scraping – we used </a:t>
            </a:r>
            <a:r>
              <a:rPr lang="en-US" dirty="0" err="1"/>
              <a:t>FancyURLOpener</a:t>
            </a:r>
            <a:r>
              <a:rPr lang="en-US" dirty="0"/>
              <a:t> from URL library</a:t>
            </a:r>
          </a:p>
          <a:p>
            <a:r>
              <a:rPr lang="en-US" altLang="en-US" dirty="0" err="1"/>
              <a:t>urllib.request.FancyURLopener</a:t>
            </a:r>
            <a:endParaRPr lang="en-US" altLang="en-US" dirty="0"/>
          </a:p>
          <a:p>
            <a:r>
              <a:rPr lang="en-US" altLang="en-US" dirty="0" err="1"/>
              <a:t>DataFrame</a:t>
            </a:r>
            <a:r>
              <a:rPr lang="en-US" altLang="en-US" dirty="0"/>
              <a:t> named poems is created with columns 'title' and 'text' using the extracted </a:t>
            </a:r>
            <a:r>
              <a:rPr lang="en-US" altLang="en-US" dirty="0" err="1"/>
              <a:t>data.DataFrame</a:t>
            </a:r>
            <a:r>
              <a:rPr lang="en-US" altLang="en-US" dirty="0"/>
              <a:t> is saved to a CSV file named 'allan_poems.csv’</a:t>
            </a:r>
          </a:p>
          <a:p>
            <a:r>
              <a:rPr lang="en-US" dirty="0"/>
              <a:t>This code asks the user to input an initial word, generates a poem based on that word using </a:t>
            </a:r>
            <a:r>
              <a:rPr lang="en-US" dirty="0" err="1"/>
              <a:t>SpaCy</a:t>
            </a:r>
            <a:r>
              <a:rPr lang="en-US" dirty="0"/>
              <a:t> for natural language processing, and prints the formatted poem to the console. The poem is created by selecting sentences with high similarity to the previous sentence.</a:t>
            </a:r>
            <a:endParaRPr lang="en-US" altLang="en-US" dirty="0"/>
          </a:p>
          <a:p>
            <a:endParaRPr lang="en-US" sz="2400" dirty="0"/>
          </a:p>
          <a:p>
            <a:endParaRPr kumimoji="0" lang="en-US" altLang="en-US" sz="2400" b="0" i="0" u="none" strike="noStrike" cap="none" normalizeH="0" baseline="0" dirty="0">
              <a:ln>
                <a:noFill/>
              </a:ln>
              <a:solidFill>
                <a:schemeClr val="tx1">
                  <a:lumMod val="95000"/>
                  <a:lumOff val="5000"/>
                </a:schemeClr>
              </a:solidFill>
              <a:effectLst/>
              <a:latin typeface="Söhne"/>
            </a:endParaRPr>
          </a:p>
          <a:p>
            <a:endParaRPr lang="en-US" dirty="0"/>
          </a:p>
          <a:p>
            <a:endParaRPr lang="en-US" dirty="0"/>
          </a:p>
        </p:txBody>
      </p:sp>
    </p:spTree>
    <p:extLst>
      <p:ext uri="{BB962C8B-B14F-4D97-AF65-F5344CB8AC3E}">
        <p14:creationId xmlns:p14="http://schemas.microsoft.com/office/powerpoint/2010/main" val="15124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3D0E-CEB2-8B7B-24D8-A8158E6F4732}"/>
              </a:ext>
            </a:extLst>
          </p:cNvPr>
          <p:cNvSpPr>
            <a:spLocks noGrp="1"/>
          </p:cNvSpPr>
          <p:nvPr>
            <p:ph type="title"/>
          </p:nvPr>
        </p:nvSpPr>
        <p:spPr>
          <a:xfrm>
            <a:off x="1371600" y="418539"/>
            <a:ext cx="10241280" cy="1234440"/>
          </a:xfrm>
        </p:spPr>
        <p:txBody>
          <a:bodyPr/>
          <a:lstStyle/>
          <a:p>
            <a:r>
              <a:rPr lang="en-US" dirty="0"/>
              <a:t>Text to image</a:t>
            </a:r>
          </a:p>
        </p:txBody>
      </p:sp>
      <p:sp>
        <p:nvSpPr>
          <p:cNvPr id="3" name="Content Placeholder 2">
            <a:extLst>
              <a:ext uri="{FF2B5EF4-FFF2-40B4-BE49-F238E27FC236}">
                <a16:creationId xmlns:a16="http://schemas.microsoft.com/office/drawing/2014/main" id="{EE2002D6-4FB8-2BBF-B6F3-ECB29EF31959}"/>
              </a:ext>
            </a:extLst>
          </p:cNvPr>
          <p:cNvSpPr>
            <a:spLocks noGrp="1"/>
          </p:cNvSpPr>
          <p:nvPr>
            <p:ph idx="1"/>
          </p:nvPr>
        </p:nvSpPr>
        <p:spPr/>
        <p:txBody>
          <a:bodyPr/>
          <a:lstStyle/>
          <a:p>
            <a:r>
              <a:rPr lang="en-US" sz="2200" dirty="0"/>
              <a:t>To convert the poem into an image we used a pretrained model called </a:t>
            </a:r>
          </a:p>
          <a:p>
            <a:pPr marL="0" indent="0">
              <a:buNone/>
            </a:pPr>
            <a:r>
              <a:rPr lang="en-US" sz="2200" dirty="0"/>
              <a:t>                                         "PixArt-XL-2-1024-MS" </a:t>
            </a:r>
          </a:p>
          <a:p>
            <a:pPr marL="0" indent="0">
              <a:buNone/>
            </a:pPr>
            <a:r>
              <a:rPr lang="en-US" sz="2200" dirty="0"/>
              <a:t>   from the </a:t>
            </a:r>
            <a:r>
              <a:rPr lang="en-US" sz="2200" dirty="0" err="1"/>
              <a:t>PixArtAlphaPipeline</a:t>
            </a:r>
            <a:r>
              <a:rPr lang="en-US" sz="2200" dirty="0"/>
              <a:t>, specifically using the </a:t>
            </a:r>
            <a:r>
              <a:rPr lang="en-US" sz="2200" dirty="0" err="1"/>
              <a:t>PyTorch</a:t>
            </a:r>
            <a:r>
              <a:rPr lang="en-US" sz="2200" dirty="0"/>
              <a:t> library.</a:t>
            </a:r>
          </a:p>
          <a:p>
            <a:r>
              <a:rPr lang="en-US" dirty="0"/>
              <a:t>The poem generated before is taken as input and based on the text Image is generated.</a:t>
            </a:r>
          </a:p>
        </p:txBody>
      </p:sp>
    </p:spTree>
    <p:extLst>
      <p:ext uri="{BB962C8B-B14F-4D97-AF65-F5344CB8AC3E}">
        <p14:creationId xmlns:p14="http://schemas.microsoft.com/office/powerpoint/2010/main" val="122276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D581-A34C-7AF4-2843-CF83FBE81CFE}"/>
              </a:ext>
            </a:extLst>
          </p:cNvPr>
          <p:cNvSpPr>
            <a:spLocks noGrp="1"/>
          </p:cNvSpPr>
          <p:nvPr>
            <p:ph type="title"/>
          </p:nvPr>
        </p:nvSpPr>
        <p:spPr>
          <a:xfrm>
            <a:off x="1371600" y="330307"/>
            <a:ext cx="10241280" cy="1234440"/>
          </a:xfrm>
        </p:spPr>
        <p:txBody>
          <a:bodyPr/>
          <a:lstStyle/>
          <a:p>
            <a:r>
              <a:rPr lang="en-US" dirty="0"/>
              <a:t>Text to Speech</a:t>
            </a:r>
          </a:p>
        </p:txBody>
      </p:sp>
      <p:sp>
        <p:nvSpPr>
          <p:cNvPr id="3" name="Content Placeholder 2">
            <a:extLst>
              <a:ext uri="{FF2B5EF4-FFF2-40B4-BE49-F238E27FC236}">
                <a16:creationId xmlns:a16="http://schemas.microsoft.com/office/drawing/2014/main" id="{10629FEB-D78F-786C-2BBF-19E7897202C2}"/>
              </a:ext>
            </a:extLst>
          </p:cNvPr>
          <p:cNvSpPr>
            <a:spLocks noGrp="1"/>
          </p:cNvSpPr>
          <p:nvPr>
            <p:ph idx="1"/>
          </p:nvPr>
        </p:nvSpPr>
        <p:spPr/>
        <p:txBody>
          <a:bodyPr/>
          <a:lstStyle/>
          <a:p>
            <a:r>
              <a:rPr lang="en-US" sz="2200" dirty="0"/>
              <a:t>We have used Hugging Face Transformers and datasets libraries to generate speech from a given poem text using the Microsoft SpeechT5 model. </a:t>
            </a:r>
          </a:p>
          <a:p>
            <a:r>
              <a:rPr lang="en-US" sz="2200" dirty="0"/>
              <a:t>It incorporates speaker embeddings from the CMU Arctic dataset and writes the resulting speech to a WAV file.</a:t>
            </a:r>
          </a:p>
          <a:p>
            <a:r>
              <a:rPr lang="en-US" sz="2200" dirty="0"/>
              <a:t>Here, the poem generated for the input word given by us is taken as text and a WAV file is generated for it.</a:t>
            </a:r>
          </a:p>
        </p:txBody>
      </p:sp>
    </p:spTree>
    <p:extLst>
      <p:ext uri="{BB962C8B-B14F-4D97-AF65-F5344CB8AC3E}">
        <p14:creationId xmlns:p14="http://schemas.microsoft.com/office/powerpoint/2010/main" val="320064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0FCF2-EA4F-8938-663F-16FCE0E29406}"/>
              </a:ext>
            </a:extLst>
          </p:cNvPr>
          <p:cNvSpPr>
            <a:spLocks noGrp="1"/>
          </p:cNvSpPr>
          <p:nvPr>
            <p:ph idx="1"/>
          </p:nvPr>
        </p:nvSpPr>
        <p:spPr>
          <a:xfrm>
            <a:off x="1030132" y="287294"/>
            <a:ext cx="10475262" cy="3550507"/>
          </a:xfrm>
        </p:spPr>
        <p:txBody>
          <a:bodyPr>
            <a:normAutofit/>
          </a:bodyPr>
          <a:lstStyle/>
          <a:p>
            <a:r>
              <a:rPr lang="en-US" b="0" i="0" dirty="0">
                <a:solidFill>
                  <a:schemeClr val="tx1">
                    <a:lumMod val="95000"/>
                    <a:lumOff val="5000"/>
                  </a:schemeClr>
                </a:solidFill>
                <a:effectLst/>
                <a:latin typeface="Söhne"/>
              </a:rPr>
              <a:t>This Python code appears to be a web scraping script that extracts poems written by Edgar Allan Poe from a website, specifically "</a:t>
            </a:r>
            <a:r>
              <a:rPr lang="en-US" b="0" i="0" u="none" strike="noStrike" dirty="0">
                <a:solidFill>
                  <a:schemeClr val="tx1">
                    <a:lumMod val="95000"/>
                    <a:lumOff val="5000"/>
                  </a:schemeClr>
                </a:solidFill>
                <a:effectLst/>
                <a:latin typeface="Söhne"/>
                <a:hlinkClick r:id="rId2">
                  <a:extLst>
                    <a:ext uri="{A12FA001-AC4F-418D-AE19-62706E023703}">
                      <ahyp:hlinkClr xmlns:ahyp="http://schemas.microsoft.com/office/drawing/2018/hyperlinkcolor" val="tx"/>
                    </a:ext>
                  </a:extLst>
                </a:hlinkClick>
              </a:rPr>
              <a:t>https://mypoeticside.com</a:t>
            </a:r>
            <a:r>
              <a:rPr lang="en-US" b="0" i="0" dirty="0">
                <a:solidFill>
                  <a:schemeClr val="tx1">
                    <a:lumMod val="95000"/>
                    <a:lumOff val="5000"/>
                  </a:schemeClr>
                </a:solidFill>
                <a:effectLst/>
                <a:latin typeface="Söhne"/>
              </a:rPr>
              <a:t>."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A56F936-9A0E-4E14-D544-0847B66B6D92}"/>
              </a:ext>
            </a:extLst>
          </p:cNvPr>
          <p:cNvPicPr>
            <a:picLocks noChangeAspect="1"/>
          </p:cNvPicPr>
          <p:nvPr/>
        </p:nvPicPr>
        <p:blipFill>
          <a:blip r:embed="rId3"/>
          <a:stretch>
            <a:fillRect/>
          </a:stretch>
        </p:blipFill>
        <p:spPr>
          <a:xfrm>
            <a:off x="1145210" y="1654841"/>
            <a:ext cx="4511431" cy="815411"/>
          </a:xfrm>
          <a:prstGeom prst="rect">
            <a:avLst/>
          </a:prstGeom>
        </p:spPr>
      </p:pic>
      <p:pic>
        <p:nvPicPr>
          <p:cNvPr id="9" name="Content Placeholder 4">
            <a:extLst>
              <a:ext uri="{FF2B5EF4-FFF2-40B4-BE49-F238E27FC236}">
                <a16:creationId xmlns:a16="http://schemas.microsoft.com/office/drawing/2014/main" id="{CACE1ED9-FC41-0F30-5249-2AFD4CAC6723}"/>
              </a:ext>
            </a:extLst>
          </p:cNvPr>
          <p:cNvPicPr>
            <a:picLocks noChangeAspect="1"/>
          </p:cNvPicPr>
          <p:nvPr/>
        </p:nvPicPr>
        <p:blipFill>
          <a:blip r:embed="rId4"/>
          <a:stretch>
            <a:fillRect/>
          </a:stretch>
        </p:blipFill>
        <p:spPr>
          <a:xfrm>
            <a:off x="1145210" y="3031958"/>
            <a:ext cx="4511431" cy="1147010"/>
          </a:xfrm>
          <a:prstGeom prst="rect">
            <a:avLst/>
          </a:prstGeom>
        </p:spPr>
      </p:pic>
      <p:pic>
        <p:nvPicPr>
          <p:cNvPr id="13" name="Picture 12">
            <a:extLst>
              <a:ext uri="{FF2B5EF4-FFF2-40B4-BE49-F238E27FC236}">
                <a16:creationId xmlns:a16="http://schemas.microsoft.com/office/drawing/2014/main" id="{EAC62598-0689-5AD8-4679-BE21F31B817D}"/>
              </a:ext>
            </a:extLst>
          </p:cNvPr>
          <p:cNvPicPr>
            <a:picLocks noChangeAspect="1"/>
          </p:cNvPicPr>
          <p:nvPr/>
        </p:nvPicPr>
        <p:blipFill>
          <a:blip r:embed="rId5"/>
          <a:stretch>
            <a:fillRect/>
          </a:stretch>
        </p:blipFill>
        <p:spPr>
          <a:xfrm>
            <a:off x="1145210" y="4548074"/>
            <a:ext cx="4511431" cy="1181202"/>
          </a:xfrm>
          <a:prstGeom prst="rect">
            <a:avLst/>
          </a:prstGeom>
        </p:spPr>
      </p:pic>
      <p:sp>
        <p:nvSpPr>
          <p:cNvPr id="16" name="TextBox 15">
            <a:extLst>
              <a:ext uri="{FF2B5EF4-FFF2-40B4-BE49-F238E27FC236}">
                <a16:creationId xmlns:a16="http://schemas.microsoft.com/office/drawing/2014/main" id="{1DEC99C7-7A7C-543E-16E7-C225E1616561}"/>
              </a:ext>
            </a:extLst>
          </p:cNvPr>
          <p:cNvSpPr txBox="1"/>
          <p:nvPr/>
        </p:nvSpPr>
        <p:spPr>
          <a:xfrm>
            <a:off x="6226132" y="1530942"/>
            <a:ext cx="5833642" cy="1077218"/>
          </a:xfrm>
          <a:prstGeom prst="rect">
            <a:avLst/>
          </a:prstGeom>
          <a:noFill/>
        </p:spPr>
        <p:txBody>
          <a:bodyPr wrap="square" rtlCol="0">
            <a:spAutoFit/>
          </a:bodyPr>
          <a:lstStyle/>
          <a:p>
            <a:r>
              <a:rPr lang="en-US" altLang="en-US" sz="1600" dirty="0">
                <a:solidFill>
                  <a:schemeClr val="tx1">
                    <a:lumMod val="95000"/>
                    <a:lumOff val="5000"/>
                  </a:schemeClr>
                </a:solidFill>
                <a:latin typeface="Söhne"/>
              </a:rPr>
              <a:t>This code defines a custom class </a:t>
            </a:r>
            <a:r>
              <a:rPr lang="en-US" altLang="en-US" sz="1600" dirty="0" err="1">
                <a:solidFill>
                  <a:schemeClr val="tx1">
                    <a:lumMod val="95000"/>
                    <a:lumOff val="5000"/>
                  </a:schemeClr>
                </a:solidFill>
                <a:latin typeface="Söhne"/>
              </a:rPr>
              <a:t>AppURLopener</a:t>
            </a:r>
            <a:r>
              <a:rPr lang="en-US" altLang="en-US" sz="1600" dirty="0">
                <a:solidFill>
                  <a:schemeClr val="tx1">
                    <a:lumMod val="95000"/>
                    <a:lumOff val="5000"/>
                  </a:schemeClr>
                </a:solidFill>
                <a:latin typeface="Söhne"/>
              </a:rPr>
              <a:t> that inherits from </a:t>
            </a:r>
            <a:r>
              <a:rPr lang="en-US" altLang="en-US" sz="1600" dirty="0" err="1">
                <a:solidFill>
                  <a:schemeClr val="tx1">
                    <a:lumMod val="95000"/>
                    <a:lumOff val="5000"/>
                  </a:schemeClr>
                </a:solidFill>
                <a:latin typeface="Söhne"/>
              </a:rPr>
              <a:t>urllib.request.FancyURLopener</a:t>
            </a:r>
            <a:r>
              <a:rPr lang="en-US" altLang="en-US" sz="1600" dirty="0">
                <a:solidFill>
                  <a:schemeClr val="tx1">
                    <a:lumMod val="95000"/>
                    <a:lumOff val="5000"/>
                  </a:schemeClr>
                </a:solidFill>
                <a:latin typeface="Söhne"/>
              </a:rPr>
              <a:t>. It sets the version attribute to "Mozilla/5.0," which is a common User-Agent string used by web browsers</a:t>
            </a:r>
            <a:endParaRPr lang="en-US" sz="1600" dirty="0">
              <a:solidFill>
                <a:schemeClr val="tx1">
                  <a:lumMod val="95000"/>
                  <a:lumOff val="5000"/>
                </a:schemeClr>
              </a:solidFill>
            </a:endParaRPr>
          </a:p>
        </p:txBody>
      </p:sp>
      <p:sp>
        <p:nvSpPr>
          <p:cNvPr id="17" name="TextBox 16">
            <a:extLst>
              <a:ext uri="{FF2B5EF4-FFF2-40B4-BE49-F238E27FC236}">
                <a16:creationId xmlns:a16="http://schemas.microsoft.com/office/drawing/2014/main" id="{DFFCBAD1-08EE-0284-67C7-F08D95D3F3CE}"/>
              </a:ext>
            </a:extLst>
          </p:cNvPr>
          <p:cNvSpPr txBox="1"/>
          <p:nvPr/>
        </p:nvSpPr>
        <p:spPr>
          <a:xfrm>
            <a:off x="6226132" y="2904490"/>
            <a:ext cx="5456402" cy="1754326"/>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lumMod val="95000"/>
                    <a:lumOff val="5000"/>
                  </a:schemeClr>
                </a:solidFill>
                <a:effectLst/>
                <a:latin typeface="Söhne"/>
              </a:rPr>
              <a:t>This section creates an instance of </a:t>
            </a:r>
            <a:r>
              <a:rPr lang="en-US" altLang="en-US" sz="1800" dirty="0" err="1">
                <a:solidFill>
                  <a:schemeClr val="tx1">
                    <a:lumMod val="95000"/>
                    <a:lumOff val="5000"/>
                  </a:schemeClr>
                </a:solidFill>
                <a:latin typeface="Söhne"/>
              </a:rPr>
              <a:t>AppURLopener</a:t>
            </a:r>
            <a:r>
              <a:rPr lang="en-US" altLang="en-US" sz="1800" dirty="0">
                <a:solidFill>
                  <a:schemeClr val="tx1">
                    <a:lumMod val="95000"/>
                    <a:lumOff val="5000"/>
                  </a:schemeClr>
                </a:solidFill>
                <a:latin typeface="Söhne"/>
              </a:rPr>
              <a:t> named opener</a:t>
            </a:r>
            <a:r>
              <a:rPr kumimoji="0" lang="en-US" altLang="en-US" sz="1800" b="0" i="0" u="none" strike="noStrike" cap="none" normalizeH="0" baseline="0" dirty="0">
                <a:ln>
                  <a:noFill/>
                </a:ln>
                <a:solidFill>
                  <a:schemeClr val="tx1">
                    <a:lumMod val="95000"/>
                    <a:lumOff val="5000"/>
                  </a:schemeClr>
                </a:solidFill>
                <a:effectLst/>
                <a:latin typeface="Söhne"/>
              </a:rPr>
              <a:t>. It then opens the URL "</a:t>
            </a:r>
            <a:r>
              <a:rPr kumimoji="0" lang="en-US" altLang="en-US" sz="1800" b="0" i="0" u="none" strike="noStrike" cap="none" normalizeH="0" baseline="0" dirty="0">
                <a:ln>
                  <a:noFill/>
                </a:ln>
                <a:solidFill>
                  <a:srgbClr val="5E899C"/>
                </a:solidFill>
                <a:effectLst/>
                <a:latin typeface="Söhne"/>
                <a:hlinkClick r:id="rId6">
                  <a:extLst>
                    <a:ext uri="{A12FA001-AC4F-418D-AE19-62706E023703}">
                      <ahyp:hlinkClr xmlns:ahyp="http://schemas.microsoft.com/office/drawing/2018/hyperlinkcolor" val="tx"/>
                    </a:ext>
                  </a:extLst>
                </a:hlinkClick>
              </a:rPr>
              <a:t>https://mypoeticside.com/poets/</a:t>
            </a:r>
            <a:r>
              <a:rPr kumimoji="0" lang="en-US" altLang="en-US" sz="1800" b="0" i="0" u="none" strike="noStrike" cap="none" normalizeH="0" baseline="0" dirty="0" err="1">
                <a:ln>
                  <a:noFill/>
                </a:ln>
                <a:solidFill>
                  <a:srgbClr val="5E899C"/>
                </a:solidFill>
                <a:effectLst/>
                <a:latin typeface="Söhne"/>
                <a:hlinkClick r:id="rId6">
                  <a:extLst>
                    <a:ext uri="{A12FA001-AC4F-418D-AE19-62706E023703}">
                      <ahyp:hlinkClr xmlns:ahyp="http://schemas.microsoft.com/office/drawing/2018/hyperlinkcolor" val="tx"/>
                    </a:ext>
                  </a:extLst>
                </a:hlinkClick>
              </a:rPr>
              <a:t>edgar</a:t>
            </a:r>
            <a:r>
              <a:rPr kumimoji="0" lang="en-US" altLang="en-US" sz="1800" b="0" i="0" u="none" strike="noStrike" cap="none" normalizeH="0" baseline="0" dirty="0">
                <a:ln>
                  <a:noFill/>
                </a:ln>
                <a:solidFill>
                  <a:srgbClr val="5E899C"/>
                </a:solidFill>
                <a:effectLst/>
                <a:latin typeface="Söhne"/>
                <a:hlinkClick r:id="rId6">
                  <a:extLst>
                    <a:ext uri="{A12FA001-AC4F-418D-AE19-62706E023703}">
                      <ahyp:hlinkClr xmlns:ahyp="http://schemas.microsoft.com/office/drawing/2018/hyperlinkcolor" val="tx"/>
                    </a:ext>
                  </a:extLst>
                </a:hlinkClick>
              </a:rPr>
              <a:t>-</a:t>
            </a:r>
            <a:r>
              <a:rPr kumimoji="0" lang="en-US" altLang="en-US" sz="1800" b="0" i="0" u="none" strike="noStrike" cap="none" normalizeH="0" baseline="0" dirty="0" err="1">
                <a:ln>
                  <a:noFill/>
                </a:ln>
                <a:solidFill>
                  <a:srgbClr val="5E899C"/>
                </a:solidFill>
                <a:effectLst/>
                <a:latin typeface="Söhne"/>
                <a:hlinkClick r:id="rId6">
                  <a:extLst>
                    <a:ext uri="{A12FA001-AC4F-418D-AE19-62706E023703}">
                      <ahyp:hlinkClr xmlns:ahyp="http://schemas.microsoft.com/office/drawing/2018/hyperlinkcolor" val="tx"/>
                    </a:ext>
                  </a:extLst>
                </a:hlinkClick>
              </a:rPr>
              <a:t>allan</a:t>
            </a:r>
            <a:r>
              <a:rPr kumimoji="0" lang="en-US" altLang="en-US" sz="1800" b="0" i="0" u="none" strike="noStrike" cap="none" normalizeH="0" baseline="0" dirty="0">
                <a:ln>
                  <a:noFill/>
                </a:ln>
                <a:solidFill>
                  <a:srgbClr val="5E899C"/>
                </a:solidFill>
                <a:effectLst/>
                <a:latin typeface="Söhne"/>
                <a:hlinkClick r:id="rId6">
                  <a:extLst>
                    <a:ext uri="{A12FA001-AC4F-418D-AE19-62706E023703}">
                      <ahyp:hlinkClr xmlns:ahyp="http://schemas.microsoft.com/office/drawing/2018/hyperlinkcolor" val="tx"/>
                    </a:ext>
                  </a:extLst>
                </a:hlinkClick>
              </a:rPr>
              <a:t>-</a:t>
            </a:r>
            <a:r>
              <a:rPr kumimoji="0" lang="en-US" altLang="en-US" sz="1800" b="0" i="0" u="none" strike="noStrike" cap="none" normalizeH="0" baseline="0" dirty="0" err="1">
                <a:ln>
                  <a:noFill/>
                </a:ln>
                <a:solidFill>
                  <a:srgbClr val="5E899C"/>
                </a:solidFill>
                <a:effectLst/>
                <a:latin typeface="Söhne"/>
                <a:hlinkClick r:id="rId6">
                  <a:extLst>
                    <a:ext uri="{A12FA001-AC4F-418D-AE19-62706E023703}">
                      <ahyp:hlinkClr xmlns:ahyp="http://schemas.microsoft.com/office/drawing/2018/hyperlinkcolor" val="tx"/>
                    </a:ext>
                  </a:extLst>
                </a:hlinkClick>
              </a:rPr>
              <a:t>poe</a:t>
            </a:r>
            <a:r>
              <a:rPr kumimoji="0" lang="en-US" altLang="en-US" sz="1800" b="0" i="0" u="none" strike="noStrike" cap="none" normalizeH="0" baseline="0" dirty="0">
                <a:ln>
                  <a:noFill/>
                </a:ln>
                <a:solidFill>
                  <a:schemeClr val="tx1">
                    <a:lumMod val="95000"/>
                    <a:lumOff val="5000"/>
                  </a:schemeClr>
                </a:solidFill>
                <a:effectLst/>
                <a:latin typeface="Söhne"/>
                <a:hlinkClick r:id="rId6">
                  <a:extLst>
                    <a:ext uri="{A12FA001-AC4F-418D-AE19-62706E023703}">
                      <ahyp:hlinkClr xmlns:ahyp="http://schemas.microsoft.com/office/drawing/2018/hyperlinkcolor" val="tx"/>
                    </a:ext>
                  </a:extLst>
                </a:hlinkClick>
              </a:rPr>
              <a:t>-poems</a:t>
            </a:r>
            <a:r>
              <a:rPr kumimoji="0" lang="en-US" altLang="en-US" sz="1800" b="0" i="0" u="none" strike="noStrike" cap="none" normalizeH="0" baseline="0" dirty="0">
                <a:ln>
                  <a:noFill/>
                </a:ln>
                <a:solidFill>
                  <a:schemeClr val="tx1">
                    <a:lumMod val="95000"/>
                    <a:lumOff val="5000"/>
                  </a:schemeClr>
                </a:solidFill>
                <a:effectLst/>
                <a:latin typeface="Söhne"/>
              </a:rPr>
              <a:t>" using this opener, reads the HTML content, and decodes it.</a:t>
            </a:r>
            <a:r>
              <a:rPr kumimoji="0" lang="en-US" altLang="en-US" sz="1050" b="0" i="0" u="none" strike="noStrike" cap="none" normalizeH="0" baseline="0" dirty="0">
                <a:ln>
                  <a:noFill/>
                </a:ln>
                <a:solidFill>
                  <a:schemeClr val="tx1">
                    <a:lumMod val="95000"/>
                    <a:lumOff val="5000"/>
                  </a:schemeClr>
                </a:solidFill>
                <a:effectLst/>
              </a:rPr>
              <a:t> </a:t>
            </a:r>
            <a:endParaRPr kumimoji="0" lang="en-US" altLang="en-US" sz="2800" b="0" i="0" u="none" strike="noStrike" cap="none" normalizeH="0" baseline="0" dirty="0">
              <a:ln>
                <a:noFill/>
              </a:ln>
              <a:solidFill>
                <a:schemeClr val="tx1">
                  <a:lumMod val="95000"/>
                  <a:lumOff val="5000"/>
                </a:schemeClr>
              </a:solidFill>
              <a:effectLst/>
              <a:latin typeface="Arial" panose="020B0604020202020204" pitchFamily="34" charset="0"/>
            </a:endParaRPr>
          </a:p>
          <a:p>
            <a:endParaRPr lang="en-US" dirty="0"/>
          </a:p>
        </p:txBody>
      </p:sp>
      <p:sp>
        <p:nvSpPr>
          <p:cNvPr id="18" name="TextBox 17">
            <a:extLst>
              <a:ext uri="{FF2B5EF4-FFF2-40B4-BE49-F238E27FC236}">
                <a16:creationId xmlns:a16="http://schemas.microsoft.com/office/drawing/2014/main" id="{AB5423DC-FE0D-41D6-D1C2-64EF3DAA78A7}"/>
              </a:ext>
            </a:extLst>
          </p:cNvPr>
          <p:cNvSpPr txBox="1"/>
          <p:nvPr/>
        </p:nvSpPr>
        <p:spPr>
          <a:xfrm>
            <a:off x="6267763" y="4548211"/>
            <a:ext cx="5117432" cy="1754326"/>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lumMod val="95000"/>
                    <a:lumOff val="5000"/>
                  </a:schemeClr>
                </a:solidFill>
                <a:effectLst/>
                <a:latin typeface="Söhne"/>
              </a:rPr>
              <a:t>The HTML content is parsed using </a:t>
            </a:r>
            <a:r>
              <a:rPr kumimoji="0" lang="en-US" altLang="en-US" sz="1800" b="0" i="0" u="none" strike="noStrike" cap="none" normalizeH="0" baseline="0" dirty="0" err="1">
                <a:ln>
                  <a:noFill/>
                </a:ln>
                <a:solidFill>
                  <a:schemeClr val="tx1">
                    <a:lumMod val="95000"/>
                    <a:lumOff val="5000"/>
                  </a:schemeClr>
                </a:solidFill>
                <a:effectLst/>
                <a:latin typeface="Söhne"/>
              </a:rPr>
              <a:t>BeautifulSoup</a:t>
            </a:r>
            <a:r>
              <a:rPr kumimoji="0" lang="en-US" altLang="en-US" sz="1800" b="0" i="0" u="none" strike="noStrike" cap="none" normalizeH="0" baseline="0" dirty="0">
                <a:ln>
                  <a:noFill/>
                </a:ln>
                <a:solidFill>
                  <a:schemeClr val="tx1">
                    <a:lumMod val="95000"/>
                    <a:lumOff val="5000"/>
                  </a:schemeClr>
                </a:solidFill>
                <a:effectLst/>
                <a:latin typeface="Söhne"/>
              </a:rPr>
              <a:t>. It finds the element with the class "list-poems" and extracts all hyperlinks (</a:t>
            </a:r>
            <a:r>
              <a:rPr kumimoji="0" lang="en-US" altLang="en-US" b="1" i="0" u="none" strike="noStrike" cap="none" normalizeH="0" baseline="0" dirty="0">
                <a:ln>
                  <a:noFill/>
                </a:ln>
                <a:solidFill>
                  <a:schemeClr val="tx1">
                    <a:lumMod val="95000"/>
                    <a:lumOff val="5000"/>
                  </a:schemeClr>
                </a:solidFill>
                <a:effectLst/>
                <a:latin typeface="Söhne Mono"/>
              </a:rPr>
              <a:t>&lt;a&gt;</a:t>
            </a:r>
            <a:r>
              <a:rPr kumimoji="0" lang="en-US" altLang="en-US" sz="1800" b="0" i="0" u="none" strike="noStrike" cap="none" normalizeH="0" baseline="0" dirty="0">
                <a:ln>
                  <a:noFill/>
                </a:ln>
                <a:solidFill>
                  <a:schemeClr val="tx1">
                    <a:lumMod val="95000"/>
                    <a:lumOff val="5000"/>
                  </a:schemeClr>
                </a:solidFill>
                <a:effectLst/>
                <a:latin typeface="Söhne"/>
              </a:rPr>
              <a:t> tags) within that element. It then </a:t>
            </a:r>
            <a:r>
              <a:rPr kumimoji="0" lang="en-US" altLang="en-US" sz="1600" b="0" i="0" u="none" strike="noStrike" cap="none" normalizeH="0" baseline="0" dirty="0">
                <a:ln>
                  <a:noFill/>
                </a:ln>
                <a:solidFill>
                  <a:schemeClr val="tx1">
                    <a:lumMod val="95000"/>
                    <a:lumOff val="5000"/>
                  </a:schemeClr>
                </a:solidFill>
                <a:effectLst/>
                <a:latin typeface="Söhne"/>
              </a:rPr>
              <a:t>constructs</a:t>
            </a:r>
            <a:r>
              <a:rPr kumimoji="0" lang="en-US" altLang="en-US" sz="1800" b="0" i="0" u="none" strike="noStrike" cap="none" normalizeH="0" baseline="0" dirty="0">
                <a:ln>
                  <a:noFill/>
                </a:ln>
                <a:solidFill>
                  <a:schemeClr val="tx1">
                    <a:lumMod val="95000"/>
                    <a:lumOff val="5000"/>
                  </a:schemeClr>
                </a:solidFill>
                <a:effectLst/>
                <a:latin typeface="Söhne"/>
              </a:rPr>
              <a:t> </a:t>
            </a:r>
            <a:r>
              <a:rPr lang="en-US" altLang="en-US" sz="1800" dirty="0">
                <a:solidFill>
                  <a:schemeClr val="tx1">
                    <a:lumMod val="95000"/>
                    <a:lumOff val="5000"/>
                  </a:schemeClr>
                </a:solidFill>
                <a:latin typeface="Söhne"/>
              </a:rPr>
              <a:t>a list results containing </a:t>
            </a:r>
            <a:r>
              <a:rPr kumimoji="0" lang="en-US" altLang="en-US" sz="1800" b="0" i="0" u="none" strike="noStrike" cap="none" normalizeH="0" baseline="0" dirty="0">
                <a:ln>
                  <a:noFill/>
                </a:ln>
                <a:solidFill>
                  <a:schemeClr val="tx1">
                    <a:lumMod val="95000"/>
                    <a:lumOff val="5000"/>
                  </a:schemeClr>
                </a:solidFill>
                <a:effectLst/>
                <a:latin typeface="Söhne"/>
              </a:rPr>
              <a:t>the full URLs by appending "https:" to each link.</a:t>
            </a:r>
            <a:r>
              <a:rPr kumimoji="0" lang="en-US" altLang="en-US" sz="1050" b="0" i="0" u="none" strike="noStrike" cap="none" normalizeH="0" baseline="0" dirty="0">
                <a:ln>
                  <a:noFill/>
                </a:ln>
                <a:solidFill>
                  <a:schemeClr val="tx1">
                    <a:lumMod val="95000"/>
                    <a:lumOff val="5000"/>
                  </a:schemeClr>
                </a:solidFill>
                <a:effectLst/>
              </a:rPr>
              <a:t> </a:t>
            </a:r>
            <a:endParaRPr kumimoji="0" lang="en-US" altLang="en-US" sz="2800" b="0" i="0" u="none" strike="noStrike" cap="none" normalizeH="0" baseline="0" dirty="0">
              <a:ln>
                <a:noFill/>
              </a:ln>
              <a:solidFill>
                <a:schemeClr val="tx1">
                  <a:lumMod val="95000"/>
                  <a:lumOff val="5000"/>
                </a:schemeClr>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51140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7A57A1-AA3A-748C-4E54-6DE314CAB35F}"/>
              </a:ext>
            </a:extLst>
          </p:cNvPr>
          <p:cNvPicPr>
            <a:picLocks noChangeAspect="1"/>
          </p:cNvPicPr>
          <p:nvPr/>
        </p:nvPicPr>
        <p:blipFill>
          <a:blip r:embed="rId2"/>
          <a:stretch>
            <a:fillRect/>
          </a:stretch>
        </p:blipFill>
        <p:spPr>
          <a:xfrm>
            <a:off x="469227" y="563701"/>
            <a:ext cx="4930567" cy="2248095"/>
          </a:xfrm>
          <a:prstGeom prst="rect">
            <a:avLst/>
          </a:prstGeom>
        </p:spPr>
      </p:pic>
      <p:pic>
        <p:nvPicPr>
          <p:cNvPr id="14" name="Picture 13">
            <a:extLst>
              <a:ext uri="{FF2B5EF4-FFF2-40B4-BE49-F238E27FC236}">
                <a16:creationId xmlns:a16="http://schemas.microsoft.com/office/drawing/2014/main" id="{C766E351-99EE-FFCD-6B48-63A3F6E80B28}"/>
              </a:ext>
            </a:extLst>
          </p:cNvPr>
          <p:cNvPicPr>
            <a:picLocks noChangeAspect="1"/>
          </p:cNvPicPr>
          <p:nvPr/>
        </p:nvPicPr>
        <p:blipFill>
          <a:blip r:embed="rId3"/>
          <a:stretch>
            <a:fillRect/>
          </a:stretch>
        </p:blipFill>
        <p:spPr>
          <a:xfrm>
            <a:off x="469227" y="3436552"/>
            <a:ext cx="4930567" cy="609653"/>
          </a:xfrm>
          <a:prstGeom prst="rect">
            <a:avLst/>
          </a:prstGeom>
        </p:spPr>
      </p:pic>
      <p:sp>
        <p:nvSpPr>
          <p:cNvPr id="16" name="TextBox 15">
            <a:extLst>
              <a:ext uri="{FF2B5EF4-FFF2-40B4-BE49-F238E27FC236}">
                <a16:creationId xmlns:a16="http://schemas.microsoft.com/office/drawing/2014/main" id="{5626A2CA-739E-5CA5-9551-694F99390F7C}"/>
              </a:ext>
            </a:extLst>
          </p:cNvPr>
          <p:cNvSpPr txBox="1"/>
          <p:nvPr/>
        </p:nvSpPr>
        <p:spPr>
          <a:xfrm>
            <a:off x="5904687" y="3302576"/>
            <a:ext cx="5126478" cy="1477328"/>
          </a:xfrm>
          <a:prstGeom prst="rect">
            <a:avLst/>
          </a:prstGeom>
          <a:noFill/>
        </p:spPr>
        <p:txBody>
          <a:bodyPr wrap="square" rtlCol="0">
            <a:spAutoFit/>
          </a:bodyPr>
          <a:lstStyle/>
          <a:p>
            <a:r>
              <a:rPr kumimoji="0" lang="en-US" altLang="en-US" sz="1800" b="0" i="0" u="none" strike="noStrike" cap="none" normalizeH="0" baseline="0" dirty="0" err="1">
                <a:ln>
                  <a:noFill/>
                </a:ln>
                <a:solidFill>
                  <a:schemeClr val="tx1">
                    <a:lumMod val="95000"/>
                    <a:lumOff val="5000"/>
                  </a:schemeClr>
                </a:solidFill>
                <a:effectLst/>
                <a:latin typeface="Söhne"/>
              </a:rPr>
              <a:t>DataFrame</a:t>
            </a:r>
            <a:r>
              <a:rPr kumimoji="0" lang="en-US" altLang="en-US" sz="1800" b="0" i="0" u="none" strike="noStrike" cap="none" normalizeH="0" baseline="0" dirty="0">
                <a:ln>
                  <a:noFill/>
                </a:ln>
                <a:solidFill>
                  <a:schemeClr val="tx1">
                    <a:lumMod val="95000"/>
                    <a:lumOff val="5000"/>
                  </a:schemeClr>
                </a:solidFill>
                <a:effectLst/>
                <a:latin typeface="Söhne"/>
              </a:rPr>
              <a:t> named </a:t>
            </a:r>
            <a:r>
              <a:rPr lang="en-US" altLang="en-US" sz="1800" b="1" dirty="0">
                <a:solidFill>
                  <a:schemeClr val="tx1">
                    <a:lumMod val="95000"/>
                    <a:lumOff val="5000"/>
                  </a:schemeClr>
                </a:solidFill>
                <a:latin typeface="Söhne"/>
              </a:rPr>
              <a:t>poems</a:t>
            </a:r>
            <a:r>
              <a:rPr lang="en-US" altLang="en-US" sz="1800" dirty="0">
                <a:solidFill>
                  <a:schemeClr val="tx1">
                    <a:lumMod val="95000"/>
                    <a:lumOff val="5000"/>
                  </a:schemeClr>
                </a:solidFill>
                <a:latin typeface="Söhne"/>
              </a:rPr>
              <a:t> is created with </a:t>
            </a:r>
            <a:r>
              <a:rPr kumimoji="0" lang="en-US" altLang="en-US" sz="1800" b="0" i="0" u="none" strike="noStrike" cap="none" normalizeH="0" baseline="0" dirty="0">
                <a:ln>
                  <a:noFill/>
                </a:ln>
                <a:solidFill>
                  <a:schemeClr val="tx1">
                    <a:lumMod val="95000"/>
                    <a:lumOff val="5000"/>
                  </a:schemeClr>
                </a:solidFill>
                <a:effectLst/>
                <a:latin typeface="Söhne"/>
              </a:rPr>
              <a:t>columns '</a:t>
            </a:r>
            <a:r>
              <a:rPr kumimoji="0" lang="en-US" altLang="en-US" sz="1800" b="1" i="0" u="none" strike="noStrike" cap="none" normalizeH="0" baseline="0" dirty="0">
                <a:ln>
                  <a:noFill/>
                </a:ln>
                <a:solidFill>
                  <a:schemeClr val="tx1">
                    <a:lumMod val="95000"/>
                    <a:lumOff val="5000"/>
                  </a:schemeClr>
                </a:solidFill>
                <a:effectLst/>
                <a:latin typeface="Söhne"/>
              </a:rPr>
              <a:t>title</a:t>
            </a:r>
            <a:r>
              <a:rPr kumimoji="0" lang="en-US" altLang="en-US" sz="1800" b="0" i="0" u="none" strike="noStrike" cap="none" normalizeH="0" baseline="0" dirty="0">
                <a:ln>
                  <a:noFill/>
                </a:ln>
                <a:solidFill>
                  <a:schemeClr val="tx1">
                    <a:lumMod val="95000"/>
                    <a:lumOff val="5000"/>
                  </a:schemeClr>
                </a:solidFill>
                <a:effectLst/>
                <a:latin typeface="Söhne"/>
              </a:rPr>
              <a:t>' and '</a:t>
            </a:r>
            <a:r>
              <a:rPr kumimoji="0" lang="en-US" altLang="en-US" sz="1800" b="1" i="0" u="none" strike="noStrike" cap="none" normalizeH="0" baseline="0" dirty="0">
                <a:ln>
                  <a:noFill/>
                </a:ln>
                <a:solidFill>
                  <a:schemeClr val="tx1">
                    <a:lumMod val="95000"/>
                    <a:lumOff val="5000"/>
                  </a:schemeClr>
                </a:solidFill>
                <a:effectLst/>
                <a:latin typeface="Söhne"/>
              </a:rPr>
              <a:t>text</a:t>
            </a:r>
            <a:r>
              <a:rPr kumimoji="0" lang="en-US" altLang="en-US" sz="1800" b="0" i="0" u="none" strike="noStrike" cap="none" normalizeH="0" baseline="0" dirty="0">
                <a:ln>
                  <a:noFill/>
                </a:ln>
                <a:solidFill>
                  <a:schemeClr val="tx1">
                    <a:lumMod val="95000"/>
                    <a:lumOff val="5000"/>
                  </a:schemeClr>
                </a:solidFill>
                <a:effectLst/>
                <a:latin typeface="Söhne"/>
              </a:rPr>
              <a:t>' using the extracted data.</a:t>
            </a:r>
          </a:p>
          <a:p>
            <a:r>
              <a:rPr kumimoji="0" lang="en-US" altLang="en-US" sz="1800" b="0" i="0" u="none" strike="noStrike" cap="none" normalizeH="0" baseline="0" dirty="0">
                <a:ln>
                  <a:noFill/>
                </a:ln>
                <a:solidFill>
                  <a:schemeClr val="tx1">
                    <a:lumMod val="95000"/>
                    <a:lumOff val="5000"/>
                  </a:schemeClr>
                </a:solidFill>
                <a:effectLst/>
                <a:latin typeface="Söhne"/>
              </a:rPr>
              <a:t> It then saves this </a:t>
            </a:r>
            <a:r>
              <a:rPr kumimoji="0" lang="en-US" altLang="en-US" sz="1800" b="0" i="0" u="none" strike="noStrike" cap="none" normalizeH="0" baseline="0" dirty="0" err="1">
                <a:ln>
                  <a:noFill/>
                </a:ln>
                <a:solidFill>
                  <a:schemeClr val="tx1">
                    <a:lumMod val="95000"/>
                    <a:lumOff val="5000"/>
                  </a:schemeClr>
                </a:solidFill>
                <a:effectLst/>
                <a:latin typeface="Söhne"/>
              </a:rPr>
              <a:t>DataFrame</a:t>
            </a:r>
            <a:r>
              <a:rPr kumimoji="0" lang="en-US" altLang="en-US" sz="1800" b="0" i="0" u="none" strike="noStrike" cap="none" normalizeH="0" baseline="0" dirty="0">
                <a:ln>
                  <a:noFill/>
                </a:ln>
                <a:solidFill>
                  <a:schemeClr val="tx1">
                    <a:lumMod val="95000"/>
                    <a:lumOff val="5000"/>
                  </a:schemeClr>
                </a:solidFill>
                <a:effectLst/>
                <a:latin typeface="Söhne"/>
              </a:rPr>
              <a:t> to a CSV file named </a:t>
            </a:r>
            <a:r>
              <a:rPr kumimoji="0" lang="en-US" altLang="en-US" sz="1800" b="1" i="0" u="none" strike="noStrike" cap="none" normalizeH="0" baseline="0" dirty="0">
                <a:ln>
                  <a:noFill/>
                </a:ln>
                <a:solidFill>
                  <a:schemeClr val="tx1">
                    <a:lumMod val="95000"/>
                    <a:lumOff val="5000"/>
                  </a:schemeClr>
                </a:solidFill>
                <a:effectLst/>
                <a:latin typeface="Söhne"/>
              </a:rPr>
              <a:t>'allan_poems.csv</a:t>
            </a:r>
            <a:r>
              <a:rPr kumimoji="0" lang="en-US" altLang="en-US" sz="1800" b="0" i="0" u="none" strike="noStrike" cap="none" normalizeH="0" baseline="0" dirty="0">
                <a:ln>
                  <a:noFill/>
                </a:ln>
                <a:solidFill>
                  <a:schemeClr val="tx1">
                    <a:lumMod val="95000"/>
                    <a:lumOff val="5000"/>
                  </a:schemeClr>
                </a:solidFill>
                <a:effectLst/>
                <a:latin typeface="Söhne"/>
              </a:rPr>
              <a:t>'.</a:t>
            </a:r>
            <a:r>
              <a:rPr kumimoji="0" lang="en-US" altLang="en-US" sz="1050" b="0" i="0" u="none" strike="noStrike" cap="none" normalizeH="0" baseline="0" dirty="0">
                <a:ln>
                  <a:noFill/>
                </a:ln>
                <a:solidFill>
                  <a:schemeClr val="tx1">
                    <a:lumMod val="95000"/>
                    <a:lumOff val="5000"/>
                  </a:schemeClr>
                </a:solidFill>
                <a:effectLst/>
              </a:rPr>
              <a:t> </a:t>
            </a:r>
            <a:endParaRPr kumimoji="0" lang="en-US" altLang="en-US" sz="2800" b="0" i="0" u="none" strike="noStrike" cap="none" normalizeH="0" baseline="0" dirty="0">
              <a:ln>
                <a:noFill/>
              </a:ln>
              <a:solidFill>
                <a:schemeClr val="tx1">
                  <a:lumMod val="95000"/>
                  <a:lumOff val="5000"/>
                </a:schemeClr>
              </a:solidFill>
              <a:effectLst/>
              <a:latin typeface="Arial" panose="020B0604020202020204" pitchFamily="34" charset="0"/>
            </a:endParaRPr>
          </a:p>
          <a:p>
            <a:endParaRPr lang="en-US" dirty="0"/>
          </a:p>
        </p:txBody>
      </p:sp>
      <p:sp>
        <p:nvSpPr>
          <p:cNvPr id="17" name="TextBox 16">
            <a:extLst>
              <a:ext uri="{FF2B5EF4-FFF2-40B4-BE49-F238E27FC236}">
                <a16:creationId xmlns:a16="http://schemas.microsoft.com/office/drawing/2014/main" id="{1BC588AC-B543-19BF-89E5-AAF47BCB909C}"/>
              </a:ext>
            </a:extLst>
          </p:cNvPr>
          <p:cNvSpPr txBox="1"/>
          <p:nvPr/>
        </p:nvSpPr>
        <p:spPr>
          <a:xfrm>
            <a:off x="5904686" y="563701"/>
            <a:ext cx="4626955" cy="1754326"/>
          </a:xfrm>
          <a:prstGeom prst="rect">
            <a:avLst/>
          </a:prstGeom>
          <a:noFill/>
        </p:spPr>
        <p:txBody>
          <a:bodyPr wrap="square" rtlCol="0">
            <a:spAutoFit/>
          </a:bodyPr>
          <a:lstStyle/>
          <a:p>
            <a:r>
              <a:rPr kumimoji="0" lang="en-US" altLang="en-US" sz="1800" b="0" i="0" u="none" strike="noStrike" cap="none" normalizeH="0" baseline="0" dirty="0">
                <a:ln>
                  <a:noFill/>
                </a:ln>
                <a:solidFill>
                  <a:schemeClr val="tx1">
                    <a:lumMod val="95000"/>
                    <a:lumOff val="5000"/>
                  </a:schemeClr>
                </a:solidFill>
                <a:effectLst/>
                <a:latin typeface="Söhne"/>
              </a:rPr>
              <a:t>It iterates over the URLs in</a:t>
            </a:r>
            <a:r>
              <a:rPr lang="en-US" altLang="en-US" sz="1800" dirty="0">
                <a:solidFill>
                  <a:schemeClr val="tx1">
                    <a:lumMod val="95000"/>
                    <a:lumOff val="5000"/>
                  </a:schemeClr>
                </a:solidFill>
                <a:latin typeface="Söhne"/>
              </a:rPr>
              <a:t> the results list, opens each URL, and extracts the title and content of each poem. The titles are stored in the titles list, and the poem content is stored in the corpus list. </a:t>
            </a:r>
          </a:p>
          <a:p>
            <a:endParaRPr lang="en-US" dirty="0">
              <a:solidFill>
                <a:schemeClr val="tx1">
                  <a:lumMod val="95000"/>
                  <a:lumOff val="5000"/>
                </a:schemeClr>
              </a:solidFill>
            </a:endParaRPr>
          </a:p>
        </p:txBody>
      </p:sp>
    </p:spTree>
    <p:extLst>
      <p:ext uri="{BB962C8B-B14F-4D97-AF65-F5344CB8AC3E}">
        <p14:creationId xmlns:p14="http://schemas.microsoft.com/office/powerpoint/2010/main" val="133582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83ACBB-2D6D-F77F-EC37-2455004022FD}"/>
              </a:ext>
            </a:extLst>
          </p:cNvPr>
          <p:cNvPicPr>
            <a:picLocks noChangeAspect="1"/>
          </p:cNvPicPr>
          <p:nvPr/>
        </p:nvPicPr>
        <p:blipFill>
          <a:blip r:embed="rId2"/>
          <a:stretch>
            <a:fillRect/>
          </a:stretch>
        </p:blipFill>
        <p:spPr>
          <a:xfrm>
            <a:off x="619075" y="406680"/>
            <a:ext cx="7773074" cy="5194745"/>
          </a:xfrm>
          <a:prstGeom prst="rect">
            <a:avLst/>
          </a:prstGeom>
        </p:spPr>
      </p:pic>
      <p:sp>
        <p:nvSpPr>
          <p:cNvPr id="6" name="TextBox 5">
            <a:extLst>
              <a:ext uri="{FF2B5EF4-FFF2-40B4-BE49-F238E27FC236}">
                <a16:creationId xmlns:a16="http://schemas.microsoft.com/office/drawing/2014/main" id="{CBBF58EA-D221-7FF9-ACA8-A3DA138D52D2}"/>
              </a:ext>
            </a:extLst>
          </p:cNvPr>
          <p:cNvSpPr txBox="1"/>
          <p:nvPr/>
        </p:nvSpPr>
        <p:spPr>
          <a:xfrm>
            <a:off x="8800119" y="466928"/>
            <a:ext cx="3132306" cy="2308324"/>
          </a:xfrm>
          <a:prstGeom prst="rect">
            <a:avLst/>
          </a:prstGeom>
          <a:noFill/>
        </p:spPr>
        <p:txBody>
          <a:bodyPr wrap="square" rtlCol="0">
            <a:spAutoFit/>
          </a:bodyPr>
          <a:lstStyle/>
          <a:p>
            <a:r>
              <a:rPr lang="en-US" dirty="0">
                <a:solidFill>
                  <a:schemeClr val="tx1">
                    <a:lumMod val="95000"/>
                    <a:lumOff val="5000"/>
                  </a:schemeClr>
                </a:solidFill>
                <a:latin typeface="Söhne"/>
              </a:rPr>
              <a:t>T</a:t>
            </a:r>
            <a:r>
              <a:rPr lang="en-US" b="0" i="0" dirty="0">
                <a:solidFill>
                  <a:schemeClr val="tx1">
                    <a:lumMod val="95000"/>
                    <a:lumOff val="5000"/>
                  </a:schemeClr>
                </a:solidFill>
                <a:effectLst/>
                <a:latin typeface="Söhne"/>
              </a:rPr>
              <a:t>his code takes a CSV file containing poems, cleans and processes the text, extracts individual sentences, and saves the cleaned sentences along with their corresponding document IDs to a new CSV file.</a:t>
            </a:r>
            <a:endParaRPr lang="en-US" dirty="0">
              <a:solidFill>
                <a:schemeClr val="tx1">
                  <a:lumMod val="95000"/>
                  <a:lumOff val="5000"/>
                </a:schemeClr>
              </a:solidFill>
            </a:endParaRPr>
          </a:p>
        </p:txBody>
      </p:sp>
    </p:spTree>
    <p:extLst>
      <p:ext uri="{BB962C8B-B14F-4D97-AF65-F5344CB8AC3E}">
        <p14:creationId xmlns:p14="http://schemas.microsoft.com/office/powerpoint/2010/main" val="62258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4E979-324D-670C-0E0B-D7539FA4F6FE}"/>
              </a:ext>
            </a:extLst>
          </p:cNvPr>
          <p:cNvPicPr>
            <a:picLocks noChangeAspect="1"/>
          </p:cNvPicPr>
          <p:nvPr/>
        </p:nvPicPr>
        <p:blipFill>
          <a:blip r:embed="rId2"/>
          <a:stretch>
            <a:fillRect/>
          </a:stretch>
        </p:blipFill>
        <p:spPr>
          <a:xfrm>
            <a:off x="171757" y="537411"/>
            <a:ext cx="7435021" cy="4922808"/>
          </a:xfrm>
          <a:prstGeom prst="rect">
            <a:avLst/>
          </a:prstGeom>
        </p:spPr>
      </p:pic>
      <p:sp>
        <p:nvSpPr>
          <p:cNvPr id="9" name="TextBox 8">
            <a:extLst>
              <a:ext uri="{FF2B5EF4-FFF2-40B4-BE49-F238E27FC236}">
                <a16:creationId xmlns:a16="http://schemas.microsoft.com/office/drawing/2014/main" id="{D0770A76-F264-4215-15BF-2DCE2BFD7168}"/>
              </a:ext>
            </a:extLst>
          </p:cNvPr>
          <p:cNvSpPr txBox="1"/>
          <p:nvPr/>
        </p:nvSpPr>
        <p:spPr>
          <a:xfrm>
            <a:off x="7988968" y="537411"/>
            <a:ext cx="3697706" cy="5232202"/>
          </a:xfrm>
          <a:prstGeom prst="rect">
            <a:avLst/>
          </a:prstGeom>
          <a:noFill/>
        </p:spPr>
        <p:txBody>
          <a:bodyPr wrap="square" rtlCol="0">
            <a:spAutoFit/>
          </a:bodyPr>
          <a:lstStyle/>
          <a:p>
            <a:r>
              <a:rPr lang="en-US" altLang="en-US" sz="1600" dirty="0">
                <a:solidFill>
                  <a:schemeClr val="tx1">
                    <a:lumMod val="95000"/>
                    <a:lumOff val="5000"/>
                  </a:schemeClr>
                </a:solidFill>
                <a:latin typeface="Söhne"/>
              </a:rPr>
              <a:t>F</a:t>
            </a:r>
            <a:r>
              <a:rPr kumimoji="0" lang="en-US" altLang="en-US" sz="1600" b="0" i="0" u="none" strike="noStrike" cap="none" normalizeH="0" baseline="0" dirty="0">
                <a:ln>
                  <a:noFill/>
                </a:ln>
                <a:solidFill>
                  <a:schemeClr val="tx1">
                    <a:lumMod val="95000"/>
                    <a:lumOff val="5000"/>
                  </a:schemeClr>
                </a:solidFill>
                <a:effectLst/>
                <a:latin typeface="Söhne"/>
              </a:rPr>
              <a:t>unction named </a:t>
            </a:r>
            <a:r>
              <a:rPr lang="en-US" altLang="en-US" sz="1600" dirty="0" err="1">
                <a:solidFill>
                  <a:schemeClr val="tx1">
                    <a:lumMod val="95000"/>
                    <a:lumOff val="5000"/>
                  </a:schemeClr>
                </a:solidFill>
                <a:latin typeface="Söhne"/>
              </a:rPr>
              <a:t>poem_generator</a:t>
            </a:r>
            <a:r>
              <a:rPr lang="en-US" altLang="en-US" sz="1600" dirty="0">
                <a:solidFill>
                  <a:schemeClr val="tx1">
                    <a:lumMod val="95000"/>
                    <a:lumOff val="5000"/>
                  </a:schemeClr>
                </a:solidFill>
                <a:latin typeface="Söhne"/>
              </a:rPr>
              <a:t> </a:t>
            </a:r>
            <a:r>
              <a:rPr kumimoji="0" lang="en-US" altLang="en-US" sz="1600" b="0" i="0" u="none" strike="noStrike" cap="none" normalizeH="0" baseline="0" dirty="0">
                <a:ln>
                  <a:noFill/>
                </a:ln>
                <a:solidFill>
                  <a:schemeClr val="tx1">
                    <a:lumMod val="95000"/>
                    <a:lumOff val="5000"/>
                  </a:schemeClr>
                </a:solidFill>
                <a:effectLst/>
                <a:latin typeface="Söhne"/>
              </a:rPr>
              <a:t>that generates a poem based on a given word. </a:t>
            </a:r>
          </a:p>
          <a:p>
            <a:r>
              <a:rPr kumimoji="0" lang="en-US" altLang="en-US" sz="1600" b="0" i="0" u="none" strike="noStrike" cap="none" normalizeH="0" baseline="0" dirty="0">
                <a:ln>
                  <a:noFill/>
                </a:ln>
                <a:solidFill>
                  <a:schemeClr val="tx1">
                    <a:lumMod val="95000"/>
                    <a:lumOff val="5000"/>
                  </a:schemeClr>
                </a:solidFill>
                <a:effectLst/>
                <a:latin typeface="Söhne"/>
              </a:rPr>
              <a:t>The function uses </a:t>
            </a:r>
            <a:r>
              <a:rPr kumimoji="0" lang="en-US" altLang="en-US" sz="1600" b="0" i="0" u="none" strike="noStrike" cap="none" normalizeH="0" baseline="0" dirty="0" err="1">
                <a:ln>
                  <a:noFill/>
                </a:ln>
                <a:solidFill>
                  <a:schemeClr val="tx1">
                    <a:lumMod val="95000"/>
                    <a:lumOff val="5000"/>
                  </a:schemeClr>
                </a:solidFill>
                <a:effectLst/>
                <a:latin typeface="Söhne"/>
              </a:rPr>
              <a:t>SpaCy</a:t>
            </a:r>
            <a:r>
              <a:rPr kumimoji="0" lang="en-US" altLang="en-US" sz="1600" b="0" i="0" u="none" strike="noStrike" cap="none" normalizeH="0" baseline="0" dirty="0">
                <a:ln>
                  <a:noFill/>
                </a:ln>
                <a:solidFill>
                  <a:schemeClr val="tx1">
                    <a:lumMod val="95000"/>
                    <a:lumOff val="5000"/>
                  </a:schemeClr>
                </a:solidFill>
                <a:effectLst/>
                <a:latin typeface="Söhne"/>
              </a:rPr>
              <a:t> for natural language processing and relies on a pre-existing CSV file containing sentences.</a:t>
            </a:r>
            <a:r>
              <a:rPr kumimoji="0" lang="en-US" altLang="en-US" sz="1000" b="0" i="0" u="none" strike="noStrike" cap="none" normalizeH="0" baseline="0" dirty="0">
                <a:ln>
                  <a:noFill/>
                </a:ln>
                <a:solidFill>
                  <a:schemeClr val="tx1">
                    <a:lumMod val="95000"/>
                    <a:lumOff val="5000"/>
                  </a:schemeClr>
                </a:solidFill>
                <a:effectLst/>
              </a:rPr>
              <a:t> </a:t>
            </a:r>
            <a:endPar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lumMod val="95000"/>
                    <a:lumOff val="5000"/>
                  </a:schemeClr>
                </a:solidFill>
                <a:effectLst/>
                <a:latin typeface="Söhne Mono"/>
              </a:rPr>
              <a:t>sup_index</a:t>
            </a:r>
            <a:r>
              <a:rPr kumimoji="0" lang="en-US" altLang="en-US" sz="1600" b="0" i="0" u="none" strike="noStrike" cap="none" normalizeH="0" baseline="0" dirty="0">
                <a:ln>
                  <a:noFill/>
                </a:ln>
                <a:solidFill>
                  <a:schemeClr val="tx1">
                    <a:lumMod val="95000"/>
                    <a:lumOff val="5000"/>
                  </a:schemeClr>
                </a:solidFill>
                <a:effectLst/>
                <a:latin typeface="Söhne"/>
              </a:rPr>
              <a:t>: Number of sentences in the </a:t>
            </a:r>
            <a:r>
              <a:rPr kumimoji="0" lang="en-US" altLang="en-US" sz="1600" b="0" i="0" u="none" strike="noStrike" cap="none" normalizeH="0" baseline="0" dirty="0" err="1">
                <a:ln>
                  <a:noFill/>
                </a:ln>
                <a:solidFill>
                  <a:schemeClr val="tx1">
                    <a:lumMod val="95000"/>
                    <a:lumOff val="5000"/>
                  </a:schemeClr>
                </a:solidFill>
                <a:effectLst/>
                <a:latin typeface="Söhne"/>
              </a:rPr>
              <a:t>DataFrame</a:t>
            </a:r>
            <a:r>
              <a:rPr kumimoji="0" lang="en-US" altLang="en-US" sz="1600" b="0" i="0" u="none" strike="noStrike" cap="none" normalizeH="0" baseline="0" dirty="0">
                <a:ln>
                  <a:noFill/>
                </a:ln>
                <a:solidFill>
                  <a:schemeClr val="tx1">
                    <a:lumMod val="95000"/>
                    <a:lumOff val="5000"/>
                  </a:schemeClr>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lumMod val="95000"/>
                    <a:lumOff val="5000"/>
                  </a:schemeClr>
                </a:solidFill>
                <a:effectLst/>
                <a:latin typeface="Söhne Mono"/>
              </a:rPr>
              <a:t>poem_id</a:t>
            </a:r>
            <a:r>
              <a:rPr kumimoji="0" lang="en-US" altLang="en-US" sz="1600" b="0" i="0" u="none" strike="noStrike" cap="none" normalizeH="0" baseline="0" dirty="0">
                <a:ln>
                  <a:noFill/>
                </a:ln>
                <a:solidFill>
                  <a:schemeClr val="tx1">
                    <a:lumMod val="95000"/>
                    <a:lumOff val="5000"/>
                  </a:schemeClr>
                </a:solidFill>
                <a:effectLst/>
                <a:latin typeface="Söhne"/>
              </a:rPr>
              <a:t>: A variable to keep track of the document ID of the last sentence added to the poem.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5000"/>
                    <a:lumOff val="5000"/>
                  </a:schemeClr>
                </a:solidFill>
                <a:effectLst/>
                <a:latin typeface="Söhne Mono"/>
              </a:rPr>
              <a:t>poem</a:t>
            </a:r>
            <a:r>
              <a:rPr kumimoji="0" lang="en-US" altLang="en-US" sz="1600" b="0" i="0" u="none" strike="noStrike" cap="none" normalizeH="0" baseline="0" dirty="0">
                <a:ln>
                  <a:noFill/>
                </a:ln>
                <a:solidFill>
                  <a:schemeClr val="tx1">
                    <a:lumMod val="95000"/>
                    <a:lumOff val="5000"/>
                  </a:schemeClr>
                </a:solidFill>
                <a:effectLst/>
                <a:latin typeface="Söhne"/>
              </a:rPr>
              <a:t>: An empty list to store the generated poem.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lumMod val="95000"/>
                  <a:lumOff val="5000"/>
                </a:schemeClr>
              </a:solidFill>
              <a:effectLst/>
              <a:latin typeface="Söhne"/>
            </a:endParaRPr>
          </a:p>
          <a:p>
            <a:pPr marL="0" marR="0" lvl="0" indent="0" algn="l" defTabSz="914400" rtl="0" eaLnBrk="0" fontAlgn="base" latinLnBrk="0" hangingPunct="0">
              <a:lnSpc>
                <a:spcPct val="100000"/>
              </a:lnSpc>
              <a:spcBef>
                <a:spcPct val="0"/>
              </a:spcBef>
              <a:spcAft>
                <a:spcPct val="0"/>
              </a:spcAft>
              <a:buClrTx/>
              <a:buSzTx/>
              <a:tabLst/>
            </a:pPr>
            <a:r>
              <a:rPr lang="en-US" sz="1600" b="0" i="0" dirty="0">
                <a:solidFill>
                  <a:schemeClr val="tx1">
                    <a:lumMod val="95000"/>
                    <a:lumOff val="5000"/>
                  </a:schemeClr>
                </a:solidFill>
                <a:effectLst/>
                <a:latin typeface="Söhne"/>
              </a:rPr>
              <a:t>The function generates a poem by iteratively selecting the most similar sentences to the previous one based on </a:t>
            </a:r>
            <a:r>
              <a:rPr lang="en-US" sz="1600" b="0" i="0" dirty="0" err="1">
                <a:solidFill>
                  <a:schemeClr val="tx1">
                    <a:lumMod val="95000"/>
                    <a:lumOff val="5000"/>
                  </a:schemeClr>
                </a:solidFill>
                <a:effectLst/>
                <a:latin typeface="Söhne"/>
              </a:rPr>
              <a:t>SpaCy's</a:t>
            </a:r>
            <a:r>
              <a:rPr lang="en-US" sz="1600" b="0" i="0" dirty="0">
                <a:solidFill>
                  <a:schemeClr val="tx1">
                    <a:lumMod val="95000"/>
                    <a:lumOff val="5000"/>
                  </a:schemeClr>
                </a:solidFill>
                <a:effectLst/>
                <a:latin typeface="Söhne"/>
              </a:rPr>
              <a:t> word similarity metric. It uses a CSV file of sentences and relies on the </a:t>
            </a:r>
            <a:r>
              <a:rPr lang="en-US" sz="1600" b="0" i="0" dirty="0" err="1">
                <a:solidFill>
                  <a:schemeClr val="tx1">
                    <a:lumMod val="95000"/>
                    <a:lumOff val="5000"/>
                  </a:schemeClr>
                </a:solidFill>
                <a:effectLst/>
                <a:latin typeface="Söhne"/>
              </a:rPr>
              <a:t>SpaCy</a:t>
            </a:r>
            <a:r>
              <a:rPr lang="en-US" sz="1600" b="0" i="0" dirty="0">
                <a:solidFill>
                  <a:schemeClr val="tx1">
                    <a:lumMod val="95000"/>
                    <a:lumOff val="5000"/>
                  </a:schemeClr>
                </a:solidFill>
                <a:effectLst/>
                <a:latin typeface="Söhne"/>
              </a:rPr>
              <a:t> library</a:t>
            </a:r>
            <a:endParaRPr kumimoji="0" lang="en-US" altLang="en-US" sz="1600" b="0" i="0" u="none" strike="noStrike" cap="none" normalizeH="0" baseline="0" dirty="0">
              <a:ln>
                <a:noFill/>
              </a:ln>
              <a:solidFill>
                <a:schemeClr val="tx1">
                  <a:lumMod val="95000"/>
                  <a:lumOff val="5000"/>
                </a:schemeClr>
              </a:solidFill>
              <a:effectLst/>
              <a:latin typeface="Söhne"/>
            </a:endParaRPr>
          </a:p>
          <a:p>
            <a:endParaRPr lang="en-US" dirty="0"/>
          </a:p>
        </p:txBody>
      </p:sp>
    </p:spTree>
    <p:extLst>
      <p:ext uri="{BB962C8B-B14F-4D97-AF65-F5344CB8AC3E}">
        <p14:creationId xmlns:p14="http://schemas.microsoft.com/office/powerpoint/2010/main" val="3641907992"/>
      </p:ext>
    </p:extLst>
  </p:cSld>
  <p:clrMapOvr>
    <a:masterClrMapping/>
  </p:clrMapOvr>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412D24"/>
      </a:dk2>
      <a:lt2>
        <a:srgbClr val="E2E6E8"/>
      </a:lt2>
      <a:accent1>
        <a:srgbClr val="BF9989"/>
      </a:accent1>
      <a:accent2>
        <a:srgbClr val="AFA078"/>
      </a:accent2>
      <a:accent3>
        <a:srgbClr val="A1A77E"/>
      </a:accent3>
      <a:accent4>
        <a:srgbClr val="8CAA74"/>
      </a:accent4>
      <a:accent5>
        <a:srgbClr val="82AC81"/>
      </a:accent5>
      <a:accent6>
        <a:srgbClr val="77AE8D"/>
      </a:accent6>
      <a:hlink>
        <a:srgbClr val="5E899C"/>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Override1.xml><?xml version="1.0" encoding="utf-8"?>
<a:themeOverride xmlns:a="http://schemas.openxmlformats.org/drawingml/2006/main">
  <a:clrScheme name="AnalogousFromLightSeedRightStep">
    <a:dk1>
      <a:srgbClr val="000000"/>
    </a:dk1>
    <a:lt1>
      <a:srgbClr val="FFFFFF"/>
    </a:lt1>
    <a:dk2>
      <a:srgbClr val="412D24"/>
    </a:dk2>
    <a:lt2>
      <a:srgbClr val="E2E6E8"/>
    </a:lt2>
    <a:accent1>
      <a:srgbClr val="BF9989"/>
    </a:accent1>
    <a:accent2>
      <a:srgbClr val="AFA078"/>
    </a:accent2>
    <a:accent3>
      <a:srgbClr val="A1A77E"/>
    </a:accent3>
    <a:accent4>
      <a:srgbClr val="8CAA74"/>
    </a:accent4>
    <a:accent5>
      <a:srgbClr val="82AC81"/>
    </a:accent5>
    <a:accent6>
      <a:srgbClr val="77AE8D"/>
    </a:accent6>
    <a:hlink>
      <a:srgbClr val="5E899C"/>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847</TotalTime>
  <Words>1266</Words>
  <Application>Microsoft Office PowerPoint</Application>
  <PresentationFormat>Widescreen</PresentationFormat>
  <Paragraphs>78</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72 Condensed</vt:lpstr>
      <vt:lpstr>Arial</vt:lpstr>
      <vt:lpstr>Söhne</vt:lpstr>
      <vt:lpstr>Söhne Mono</vt:lpstr>
      <vt:lpstr>Tw Cen MT</vt:lpstr>
      <vt:lpstr>GradientRiseVTI</vt:lpstr>
      <vt:lpstr>Poem Generator using NLP techniques </vt:lpstr>
      <vt:lpstr>3 techniques- </vt:lpstr>
      <vt:lpstr>Text Generation</vt:lpstr>
      <vt:lpstr>Text to image</vt:lpstr>
      <vt:lpstr>Text to Speech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Generation </dc:title>
  <dc:creator>Mahita Charagondla</dc:creator>
  <cp:lastModifiedBy>Remoddula, Vikrant Sagar</cp:lastModifiedBy>
  <cp:revision>2</cp:revision>
  <dcterms:created xsi:type="dcterms:W3CDTF">2023-11-30T05:57:31Z</dcterms:created>
  <dcterms:modified xsi:type="dcterms:W3CDTF">2023-12-01T01:11:40Z</dcterms:modified>
</cp:coreProperties>
</file>